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19" r:id="rId4"/>
    <p:sldMasterId id="2147483720" r:id="rId5"/>
    <p:sldMasterId id="214748372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18534df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b18534df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b18534df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b18534df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8534dfb2_0_8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8534dfb2_0_8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b18534dfb2_0_7553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b18534dfb2_0_755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b18534dfb2_0_755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b18534dfb2_0_5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b18534dfb2_0_5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b18534df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b18534df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18534dfb2_0_5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18534dfb2_0_5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b18534dfb2_0_5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b18534dfb2_0_5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b18534dfb2_0_5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b18534dfb2_0_5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b18534dfb2_0_8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b18534dfb2_0_8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18534dfb2_0_2203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b18534dfb2_0_220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b18534dfb2_0_220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b18534dfb2_0_5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b18534dfb2_0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b18534dfb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b18534dfb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b18534dfb2_0_5902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b18534dfb2_0_5902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b18534dfb2_0_590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18534dfb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18534dfb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b18534dfb2_0_6593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b18534dfb2_0_659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b18534dfb2_0_659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b18534dfb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b18534dfb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b18534dfb2_0_6643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b18534dfb2_0_664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b18534dfb2_0_664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b18534df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b18534df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b18534dfb2_0_8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b18534dfb2_0_8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b18534dfb2_0_6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b18534dfb2_0_6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b18534dfb2_0_2906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b18534dfb2_0_290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b18534dfb2_0_2906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18534df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b18534df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b18534dfb2_0_436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b18534dfb2_0_4366:notes"/>
          <p:cNvSpPr/>
          <p:nvPr>
            <p:ph idx="2" type="sldImg"/>
          </p:nvPr>
        </p:nvSpPr>
        <p:spPr>
          <a:xfrm>
            <a:off x="1852155" y="685800"/>
            <a:ext cx="3153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18534dfb2_0_5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b18534dfb2_0_5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18534dfb2_0_3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b18534dfb2_0_3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18534df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b18534df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b18534df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b18534df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2414004" y="2152975"/>
            <a:ext cx="44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Pic">
  <p:cSld name="FullPic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+ SubTitle+Number">
  <p:cSld name="Main Title+ SubTitle+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" name="Google Shape;141;p30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0">
  <p:cSld name="Team00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0" y="0"/>
            <a:ext cx="9144000" cy="2529000"/>
          </a:xfrm>
          <a:prstGeom prst="downArrowCallout">
            <a:avLst>
              <a:gd fmla="val 32676" name="adj1"/>
              <a:gd fmla="val 14109" name="adj2"/>
              <a:gd fmla="val 10498" name="adj3"/>
              <a:gd fmla="val 92638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Google Shape;147;p31"/>
          <p:cNvSpPr/>
          <p:nvPr>
            <p:ph idx="2" type="pic"/>
          </p:nvPr>
        </p:nvSpPr>
        <p:spPr>
          <a:xfrm>
            <a:off x="3749377" y="466776"/>
            <a:ext cx="1645200" cy="1644900"/>
          </a:xfrm>
          <a:prstGeom prst="ellipse">
            <a:avLst/>
          </a:prstGeom>
          <a:noFill/>
          <a:ln cap="flat" cmpd="sng" w="28575">
            <a:solidFill>
              <a:srgbClr val="1A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1">
  <p:cSld name="Pic0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>
            <p:ph idx="2" type="pic"/>
          </p:nvPr>
        </p:nvSpPr>
        <p:spPr>
          <a:xfrm>
            <a:off x="0" y="1133821"/>
            <a:ext cx="27735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0" name="Google Shape;150;p32"/>
          <p:cNvSpPr/>
          <p:nvPr>
            <p:ph idx="3" type="pic"/>
          </p:nvPr>
        </p:nvSpPr>
        <p:spPr>
          <a:xfrm>
            <a:off x="6362429" y="1133821"/>
            <a:ext cx="27816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3" name="Google Shape;153;p32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2"/>
          <p:cNvSpPr/>
          <p:nvPr/>
        </p:nvSpPr>
        <p:spPr>
          <a:xfrm>
            <a:off x="2773585" y="1133822"/>
            <a:ext cx="3588900" cy="213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5">
  <p:cSld name="Pic0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9" name="Google Shape;159;p33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/>
          <p:nvPr>
            <p:ph idx="2" type="pic"/>
          </p:nvPr>
        </p:nvSpPr>
        <p:spPr>
          <a:xfrm>
            <a:off x="0" y="1002843"/>
            <a:ext cx="9127800" cy="22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7">
  <p:cSld name="Pic0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5" name="Google Shape;165;p34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4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4"/>
          <p:cNvSpPr/>
          <p:nvPr/>
        </p:nvSpPr>
        <p:spPr>
          <a:xfrm>
            <a:off x="-7985" y="1073968"/>
            <a:ext cx="3160800" cy="2131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rotWithShape="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Google Shape;168;p34"/>
          <p:cNvSpPr/>
          <p:nvPr>
            <p:ph idx="2" type="pic"/>
          </p:nvPr>
        </p:nvSpPr>
        <p:spPr>
          <a:xfrm>
            <a:off x="3152772" y="1073968"/>
            <a:ext cx="5991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02">
  <p:cSld name="1_Pic0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2" name="Google Shape;172;p35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3" name="Google Shape;173;p35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5"/>
          <p:cNvSpPr/>
          <p:nvPr>
            <p:ph idx="2" type="pic"/>
          </p:nvPr>
        </p:nvSpPr>
        <p:spPr>
          <a:xfrm>
            <a:off x="6781800" y="2438400"/>
            <a:ext cx="19050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5" name="Google Shape;175;p35"/>
          <p:cNvSpPr/>
          <p:nvPr>
            <p:ph idx="3" type="pic"/>
          </p:nvPr>
        </p:nvSpPr>
        <p:spPr>
          <a:xfrm>
            <a:off x="4836201" y="3527404"/>
            <a:ext cx="19050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76" name="Google Shape;176;p35"/>
          <p:cNvGrpSpPr/>
          <p:nvPr/>
        </p:nvGrpSpPr>
        <p:grpSpPr>
          <a:xfrm>
            <a:off x="6781587" y="1339832"/>
            <a:ext cx="1904841" cy="1024115"/>
            <a:chOff x="4750079" y="1706835"/>
            <a:chExt cx="1785900" cy="1043950"/>
          </a:xfrm>
        </p:grpSpPr>
        <p:sp>
          <p:nvSpPr>
            <p:cNvPr id="177" name="Google Shape;177;p35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79" name="Google Shape;179;p35"/>
          <p:cNvSpPr/>
          <p:nvPr>
            <p:ph idx="4" type="pic"/>
          </p:nvPr>
        </p:nvSpPr>
        <p:spPr>
          <a:xfrm>
            <a:off x="4836201" y="1363473"/>
            <a:ext cx="19050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80" name="Google Shape;180;p35"/>
          <p:cNvGrpSpPr/>
          <p:nvPr/>
        </p:nvGrpSpPr>
        <p:grpSpPr>
          <a:xfrm>
            <a:off x="4835988" y="2440978"/>
            <a:ext cx="1904841" cy="1024115"/>
            <a:chOff x="4750079" y="1706835"/>
            <a:chExt cx="1785900" cy="1043950"/>
          </a:xfrm>
        </p:grpSpPr>
        <p:sp>
          <p:nvSpPr>
            <p:cNvPr id="181" name="Google Shape;181;p35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0F7F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83" name="Google Shape;183;p35"/>
          <p:cNvGrpSpPr/>
          <p:nvPr/>
        </p:nvGrpSpPr>
        <p:grpSpPr>
          <a:xfrm>
            <a:off x="6781587" y="3529982"/>
            <a:ext cx="1904841" cy="1024115"/>
            <a:chOff x="4750079" y="1706835"/>
            <a:chExt cx="1785900" cy="1043950"/>
          </a:xfrm>
        </p:grpSpPr>
        <p:sp>
          <p:nvSpPr>
            <p:cNvPr id="184" name="Google Shape;184;p35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768F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02">
  <p:cSld name="2_Pic0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9" name="Google Shape;189;p36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Google Shape;190;p3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1" name="Google Shape;191;p36"/>
          <p:cNvGrpSpPr/>
          <p:nvPr/>
        </p:nvGrpSpPr>
        <p:grpSpPr>
          <a:xfrm>
            <a:off x="415581" y="1270474"/>
            <a:ext cx="1706070" cy="1525942"/>
            <a:chOff x="4750079" y="1706835"/>
            <a:chExt cx="1785900" cy="1043950"/>
          </a:xfrm>
        </p:grpSpPr>
        <p:sp>
          <p:nvSpPr>
            <p:cNvPr id="192" name="Google Shape;192;p36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94" name="Google Shape;194;p36"/>
          <p:cNvGrpSpPr/>
          <p:nvPr/>
        </p:nvGrpSpPr>
        <p:grpSpPr>
          <a:xfrm>
            <a:off x="7021791" y="1270474"/>
            <a:ext cx="1706070" cy="1525942"/>
            <a:chOff x="4750079" y="1706835"/>
            <a:chExt cx="1785900" cy="1043950"/>
          </a:xfrm>
        </p:grpSpPr>
        <p:sp>
          <p:nvSpPr>
            <p:cNvPr id="195" name="Google Shape;195;p36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768F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97" name="Google Shape;197;p36"/>
          <p:cNvGrpSpPr/>
          <p:nvPr/>
        </p:nvGrpSpPr>
        <p:grpSpPr>
          <a:xfrm>
            <a:off x="415581" y="2960500"/>
            <a:ext cx="1706070" cy="1525942"/>
            <a:chOff x="4750079" y="1706835"/>
            <a:chExt cx="1785900" cy="1043950"/>
          </a:xfrm>
        </p:grpSpPr>
        <p:sp>
          <p:nvSpPr>
            <p:cNvPr id="198" name="Google Shape;198;p36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0F7F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" name="Google Shape;200;p36"/>
          <p:cNvGrpSpPr/>
          <p:nvPr/>
        </p:nvGrpSpPr>
        <p:grpSpPr>
          <a:xfrm>
            <a:off x="7021791" y="2960500"/>
            <a:ext cx="1706070" cy="1525942"/>
            <a:chOff x="4750079" y="1706835"/>
            <a:chExt cx="1785900" cy="1043950"/>
          </a:xfrm>
        </p:grpSpPr>
        <p:sp>
          <p:nvSpPr>
            <p:cNvPr id="201" name="Google Shape;201;p36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B875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03" name="Google Shape;203;p36"/>
          <p:cNvSpPr/>
          <p:nvPr>
            <p:ph idx="2" type="pic"/>
          </p:nvPr>
        </p:nvSpPr>
        <p:spPr>
          <a:xfrm>
            <a:off x="2122004" y="1270500"/>
            <a:ext cx="2385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4" name="Google Shape;204;p36"/>
          <p:cNvSpPr/>
          <p:nvPr>
            <p:ph idx="3" type="pic"/>
          </p:nvPr>
        </p:nvSpPr>
        <p:spPr>
          <a:xfrm>
            <a:off x="4633291" y="1270500"/>
            <a:ext cx="2385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5" name="Google Shape;205;p36"/>
          <p:cNvSpPr/>
          <p:nvPr>
            <p:ph idx="4" type="pic"/>
          </p:nvPr>
        </p:nvSpPr>
        <p:spPr>
          <a:xfrm>
            <a:off x="2122004" y="2960526"/>
            <a:ext cx="2385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6" name="Google Shape;206;p36"/>
          <p:cNvSpPr/>
          <p:nvPr>
            <p:ph idx="5" type="pic"/>
          </p:nvPr>
        </p:nvSpPr>
        <p:spPr>
          <a:xfrm>
            <a:off x="4633291" y="2960526"/>
            <a:ext cx="2385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6" type="body"/>
          </p:nvPr>
        </p:nvSpPr>
        <p:spPr>
          <a:xfrm>
            <a:off x="474969" y="1682327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7" type="body"/>
          </p:nvPr>
        </p:nvSpPr>
        <p:spPr>
          <a:xfrm>
            <a:off x="469700" y="1457325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8" type="body"/>
          </p:nvPr>
        </p:nvSpPr>
        <p:spPr>
          <a:xfrm>
            <a:off x="474969" y="3331256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9" type="body"/>
          </p:nvPr>
        </p:nvSpPr>
        <p:spPr>
          <a:xfrm>
            <a:off x="469700" y="3106254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13" type="body"/>
          </p:nvPr>
        </p:nvSpPr>
        <p:spPr>
          <a:xfrm>
            <a:off x="7093940" y="1682327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idx="14" type="body"/>
          </p:nvPr>
        </p:nvSpPr>
        <p:spPr>
          <a:xfrm>
            <a:off x="7088671" y="1457325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" name="Google Shape;213;p36"/>
          <p:cNvSpPr txBox="1"/>
          <p:nvPr>
            <p:ph idx="15" type="body"/>
          </p:nvPr>
        </p:nvSpPr>
        <p:spPr>
          <a:xfrm>
            <a:off x="7093940" y="3369356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4" name="Google Shape;214;p36"/>
          <p:cNvSpPr txBox="1"/>
          <p:nvPr>
            <p:ph idx="16" type="body"/>
          </p:nvPr>
        </p:nvSpPr>
        <p:spPr>
          <a:xfrm>
            <a:off x="7088671" y="3144354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02">
  <p:cSld name="3_Pic0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" name="Google Shape;218;p37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" name="Google Shape;220;p37"/>
          <p:cNvGrpSpPr/>
          <p:nvPr/>
        </p:nvGrpSpPr>
        <p:grpSpPr>
          <a:xfrm>
            <a:off x="99" y="1264630"/>
            <a:ext cx="1828762" cy="1682012"/>
            <a:chOff x="4750079" y="1706835"/>
            <a:chExt cx="1785900" cy="1043950"/>
          </a:xfrm>
        </p:grpSpPr>
        <p:sp>
          <p:nvSpPr>
            <p:cNvPr id="221" name="Google Shape;221;p37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3657699" y="1264630"/>
            <a:ext cx="1828762" cy="1682012"/>
            <a:chOff x="4750079" y="1706835"/>
            <a:chExt cx="1785900" cy="1043950"/>
          </a:xfrm>
        </p:grpSpPr>
        <p:sp>
          <p:nvSpPr>
            <p:cNvPr id="224" name="Google Shape;224;p37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768F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6" name="Google Shape;226;p37"/>
          <p:cNvGrpSpPr/>
          <p:nvPr/>
        </p:nvGrpSpPr>
        <p:grpSpPr>
          <a:xfrm>
            <a:off x="7315299" y="1264630"/>
            <a:ext cx="1828762" cy="1682012"/>
            <a:chOff x="4750079" y="1706835"/>
            <a:chExt cx="1785900" cy="1043950"/>
          </a:xfrm>
        </p:grpSpPr>
        <p:sp>
          <p:nvSpPr>
            <p:cNvPr id="227" name="Google Shape;227;p37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8E29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9" name="Google Shape;229;p37"/>
          <p:cNvGrpSpPr/>
          <p:nvPr/>
        </p:nvGrpSpPr>
        <p:grpSpPr>
          <a:xfrm>
            <a:off x="5486499" y="2946880"/>
            <a:ext cx="1828762" cy="1682012"/>
            <a:chOff x="4750079" y="1706835"/>
            <a:chExt cx="1785900" cy="1043950"/>
          </a:xfrm>
        </p:grpSpPr>
        <p:sp>
          <p:nvSpPr>
            <p:cNvPr id="230" name="Google Shape;230;p37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B875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2" name="Google Shape;232;p37"/>
          <p:cNvGrpSpPr/>
          <p:nvPr/>
        </p:nvGrpSpPr>
        <p:grpSpPr>
          <a:xfrm>
            <a:off x="1828899" y="2946880"/>
            <a:ext cx="1828762" cy="1682012"/>
            <a:chOff x="4750079" y="1706835"/>
            <a:chExt cx="1785900" cy="1043950"/>
          </a:xfrm>
        </p:grpSpPr>
        <p:sp>
          <p:nvSpPr>
            <p:cNvPr id="233" name="Google Shape;233;p37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0F7F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35" name="Google Shape;235;p37"/>
          <p:cNvSpPr/>
          <p:nvPr>
            <p:ph idx="2" type="pic"/>
          </p:nvPr>
        </p:nvSpPr>
        <p:spPr>
          <a:xfrm>
            <a:off x="1828800" y="1264650"/>
            <a:ext cx="1828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6" name="Google Shape;236;p37"/>
          <p:cNvSpPr/>
          <p:nvPr>
            <p:ph idx="3" type="pic"/>
          </p:nvPr>
        </p:nvSpPr>
        <p:spPr>
          <a:xfrm>
            <a:off x="5486400" y="1264650"/>
            <a:ext cx="1828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7" name="Google Shape;237;p37"/>
          <p:cNvSpPr/>
          <p:nvPr>
            <p:ph idx="4" type="pic"/>
          </p:nvPr>
        </p:nvSpPr>
        <p:spPr>
          <a:xfrm>
            <a:off x="0" y="2946900"/>
            <a:ext cx="1828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8" name="Google Shape;238;p37"/>
          <p:cNvSpPr/>
          <p:nvPr>
            <p:ph idx="5" type="pic"/>
          </p:nvPr>
        </p:nvSpPr>
        <p:spPr>
          <a:xfrm>
            <a:off x="3657600" y="2946900"/>
            <a:ext cx="1828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9" name="Google Shape;239;p37"/>
          <p:cNvSpPr/>
          <p:nvPr>
            <p:ph idx="6" type="pic"/>
          </p:nvPr>
        </p:nvSpPr>
        <p:spPr>
          <a:xfrm>
            <a:off x="7299032" y="2946900"/>
            <a:ext cx="18288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7" type="body"/>
          </p:nvPr>
        </p:nvSpPr>
        <p:spPr>
          <a:xfrm>
            <a:off x="119066" y="1730761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8" type="body"/>
          </p:nvPr>
        </p:nvSpPr>
        <p:spPr>
          <a:xfrm>
            <a:off x="113797" y="1505759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9" type="body"/>
          </p:nvPr>
        </p:nvSpPr>
        <p:spPr>
          <a:xfrm>
            <a:off x="1952325" y="3460227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" name="Google Shape;243;p37"/>
          <p:cNvSpPr txBox="1"/>
          <p:nvPr>
            <p:ph idx="13" type="body"/>
          </p:nvPr>
        </p:nvSpPr>
        <p:spPr>
          <a:xfrm>
            <a:off x="1947056" y="3235225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14" type="body"/>
          </p:nvPr>
        </p:nvSpPr>
        <p:spPr>
          <a:xfrm>
            <a:off x="3790750" y="1730761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15" type="body"/>
          </p:nvPr>
        </p:nvSpPr>
        <p:spPr>
          <a:xfrm>
            <a:off x="3785481" y="1505759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6" name="Google Shape;246;p37"/>
          <p:cNvSpPr txBox="1"/>
          <p:nvPr>
            <p:ph idx="16" type="body"/>
          </p:nvPr>
        </p:nvSpPr>
        <p:spPr>
          <a:xfrm>
            <a:off x="5614281" y="3460227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7" name="Google Shape;247;p37"/>
          <p:cNvSpPr txBox="1"/>
          <p:nvPr>
            <p:ph idx="17" type="body"/>
          </p:nvPr>
        </p:nvSpPr>
        <p:spPr>
          <a:xfrm>
            <a:off x="5609012" y="3235225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idx="18" type="body"/>
          </p:nvPr>
        </p:nvSpPr>
        <p:spPr>
          <a:xfrm>
            <a:off x="7466719" y="1730761"/>
            <a:ext cx="156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19" type="body"/>
          </p:nvPr>
        </p:nvSpPr>
        <p:spPr>
          <a:xfrm>
            <a:off x="7461450" y="1505759"/>
            <a:ext cx="1567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2">
  <p:cSld name="Pic0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3" name="Google Shape;253;p38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8"/>
          <p:cNvSpPr/>
          <p:nvPr>
            <p:ph idx="2" type="pic"/>
          </p:nvPr>
        </p:nvSpPr>
        <p:spPr>
          <a:xfrm>
            <a:off x="4514392" y="1073969"/>
            <a:ext cx="39750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6" name="Google Shape;256;p38"/>
          <p:cNvSpPr/>
          <p:nvPr>
            <p:ph idx="3" type="pic"/>
          </p:nvPr>
        </p:nvSpPr>
        <p:spPr>
          <a:xfrm>
            <a:off x="4514392" y="2571750"/>
            <a:ext cx="39750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3">
  <p:cSld name="Pic0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0" name="Google Shape;260;p39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9"/>
          <p:cNvSpPr/>
          <p:nvPr>
            <p:ph idx="2" type="pic"/>
          </p:nvPr>
        </p:nvSpPr>
        <p:spPr>
          <a:xfrm>
            <a:off x="653855" y="1122093"/>
            <a:ext cx="18348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3" name="Google Shape;263;p39"/>
          <p:cNvSpPr/>
          <p:nvPr>
            <p:ph idx="3" type="pic"/>
          </p:nvPr>
        </p:nvSpPr>
        <p:spPr>
          <a:xfrm>
            <a:off x="2671040" y="1122093"/>
            <a:ext cx="17796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4" name="Google Shape;264;p39"/>
          <p:cNvSpPr/>
          <p:nvPr>
            <p:ph idx="4" type="pic"/>
          </p:nvPr>
        </p:nvSpPr>
        <p:spPr>
          <a:xfrm>
            <a:off x="6700526" y="1122093"/>
            <a:ext cx="17796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5" name="Google Shape;265;p39"/>
          <p:cNvSpPr/>
          <p:nvPr>
            <p:ph idx="5" type="pic"/>
          </p:nvPr>
        </p:nvSpPr>
        <p:spPr>
          <a:xfrm>
            <a:off x="4658482" y="2619875"/>
            <a:ext cx="17796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66" name="Google Shape;266;p39"/>
          <p:cNvGrpSpPr/>
          <p:nvPr/>
        </p:nvGrpSpPr>
        <p:grpSpPr>
          <a:xfrm>
            <a:off x="2664561" y="2570470"/>
            <a:ext cx="1785900" cy="1396405"/>
            <a:chOff x="2664561" y="2570470"/>
            <a:chExt cx="1785900" cy="1396405"/>
          </a:xfrm>
        </p:grpSpPr>
        <p:sp>
          <p:nvSpPr>
            <p:cNvPr id="267" name="Google Shape;267;p39"/>
            <p:cNvSpPr/>
            <p:nvPr/>
          </p:nvSpPr>
          <p:spPr>
            <a:xfrm>
              <a:off x="2664561" y="2570470"/>
              <a:ext cx="1785900" cy="13470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2664561" y="2619875"/>
              <a:ext cx="1785900" cy="1347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9" name="Google Shape;269;p39"/>
          <p:cNvGrpSpPr/>
          <p:nvPr/>
        </p:nvGrpSpPr>
        <p:grpSpPr>
          <a:xfrm>
            <a:off x="6694047" y="2562850"/>
            <a:ext cx="1785900" cy="1404025"/>
            <a:chOff x="6694047" y="2562850"/>
            <a:chExt cx="1785900" cy="1404025"/>
          </a:xfrm>
        </p:grpSpPr>
        <p:sp>
          <p:nvSpPr>
            <p:cNvPr id="270" name="Google Shape;270;p39"/>
            <p:cNvSpPr/>
            <p:nvPr/>
          </p:nvSpPr>
          <p:spPr>
            <a:xfrm>
              <a:off x="6694047" y="2562850"/>
              <a:ext cx="1785900" cy="1347000"/>
            </a:xfrm>
            <a:prstGeom prst="rect">
              <a:avLst/>
            </a:prstGeom>
            <a:solidFill>
              <a:srgbClr val="B875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694047" y="2619875"/>
              <a:ext cx="1785900" cy="1347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2" name="Google Shape;272;p39"/>
          <p:cNvGrpSpPr/>
          <p:nvPr/>
        </p:nvGrpSpPr>
        <p:grpSpPr>
          <a:xfrm>
            <a:off x="4658482" y="1122093"/>
            <a:ext cx="1785900" cy="1407120"/>
            <a:chOff x="4658482" y="1122093"/>
            <a:chExt cx="1785900" cy="1407120"/>
          </a:xfrm>
        </p:grpSpPr>
        <p:sp>
          <p:nvSpPr>
            <p:cNvPr id="273" name="Google Shape;273;p39"/>
            <p:cNvSpPr/>
            <p:nvPr/>
          </p:nvSpPr>
          <p:spPr>
            <a:xfrm>
              <a:off x="4658482" y="1182213"/>
              <a:ext cx="1785900" cy="1347000"/>
            </a:xfrm>
            <a:prstGeom prst="rect">
              <a:avLst/>
            </a:prstGeom>
            <a:solidFill>
              <a:srgbClr val="0A55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4658482" y="1122093"/>
              <a:ext cx="1785900" cy="134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10">
  <p:cSld name="Pic10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>
            <p:ph idx="2" type="pic"/>
          </p:nvPr>
        </p:nvSpPr>
        <p:spPr>
          <a:xfrm>
            <a:off x="4687214" y="0"/>
            <a:ext cx="445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ree Blank With Footer">
  <p:cSld name="5_Free Blank With Foot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WWD">
  <p:cSld name="01_WWD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3" name="Google Shape;283;p42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2"/>
          <p:cNvSpPr/>
          <p:nvPr>
            <p:ph idx="2" type="pic"/>
          </p:nvPr>
        </p:nvSpPr>
        <p:spPr>
          <a:xfrm>
            <a:off x="777805" y="1105463"/>
            <a:ext cx="1425000" cy="1529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" name="Google Shape;286;p42"/>
          <p:cNvSpPr/>
          <p:nvPr>
            <p:ph idx="3" type="pic"/>
          </p:nvPr>
        </p:nvSpPr>
        <p:spPr>
          <a:xfrm>
            <a:off x="2317802" y="1105463"/>
            <a:ext cx="1425000" cy="1529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7" name="Google Shape;287;p42"/>
          <p:cNvSpPr/>
          <p:nvPr>
            <p:ph idx="4" type="pic"/>
          </p:nvPr>
        </p:nvSpPr>
        <p:spPr>
          <a:xfrm>
            <a:off x="3857799" y="1105463"/>
            <a:ext cx="1425000" cy="1529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8" name="Google Shape;288;p42"/>
          <p:cNvSpPr/>
          <p:nvPr>
            <p:ph idx="5" type="pic"/>
          </p:nvPr>
        </p:nvSpPr>
        <p:spPr>
          <a:xfrm>
            <a:off x="5401191" y="1105463"/>
            <a:ext cx="1425000" cy="152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9" name="Google Shape;289;p42"/>
          <p:cNvSpPr/>
          <p:nvPr>
            <p:ph idx="6" type="pic"/>
          </p:nvPr>
        </p:nvSpPr>
        <p:spPr>
          <a:xfrm>
            <a:off x="6941188" y="1105463"/>
            <a:ext cx="1425000" cy="1529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6">
  <p:cSld name="Pic06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3" name="Google Shape;293;p43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3"/>
          <p:cNvSpPr/>
          <p:nvPr/>
        </p:nvSpPr>
        <p:spPr>
          <a:xfrm>
            <a:off x="506970" y="3506082"/>
            <a:ext cx="1811400" cy="100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2556160" y="3506082"/>
            <a:ext cx="1811400" cy="10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p43"/>
          <p:cNvSpPr/>
          <p:nvPr>
            <p:ph idx="2" type="pic"/>
          </p:nvPr>
        </p:nvSpPr>
        <p:spPr>
          <a:xfrm>
            <a:off x="506970" y="1178543"/>
            <a:ext cx="38691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8">
  <p:cSld name="Pic08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4"/>
          <p:cNvSpPr/>
          <p:nvPr>
            <p:ph idx="2" type="pic"/>
          </p:nvPr>
        </p:nvSpPr>
        <p:spPr>
          <a:xfrm>
            <a:off x="0" y="1"/>
            <a:ext cx="9127800" cy="2975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9">
  <p:cSld name="Pic09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/>
          <p:nvPr>
            <p:ph idx="2" type="pic"/>
          </p:nvPr>
        </p:nvSpPr>
        <p:spPr>
          <a:xfrm>
            <a:off x="660456" y="1229499"/>
            <a:ext cx="36810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11">
  <p:cSld name="Pic1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/>
          <p:nvPr>
            <p:ph idx="2" type="pic"/>
          </p:nvPr>
        </p:nvSpPr>
        <p:spPr>
          <a:xfrm>
            <a:off x="4788842" y="1229499"/>
            <a:ext cx="36810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2" name="Google Shape;312;p46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01">
  <p:cSld name="1_Team0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867991" y="3001502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6" name="Google Shape;316;p47"/>
          <p:cNvSpPr/>
          <p:nvPr>
            <p:ph idx="2" type="pic"/>
          </p:nvPr>
        </p:nvSpPr>
        <p:spPr>
          <a:xfrm>
            <a:off x="867991" y="1472626"/>
            <a:ext cx="1421400" cy="1421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3" type="body"/>
          </p:nvPr>
        </p:nvSpPr>
        <p:spPr>
          <a:xfrm>
            <a:off x="727168" y="3414419"/>
            <a:ext cx="170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4" type="body"/>
          </p:nvPr>
        </p:nvSpPr>
        <p:spPr>
          <a:xfrm>
            <a:off x="2822643" y="3001502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9" name="Google Shape;319;p47"/>
          <p:cNvSpPr/>
          <p:nvPr>
            <p:ph idx="5" type="pic"/>
          </p:nvPr>
        </p:nvSpPr>
        <p:spPr>
          <a:xfrm>
            <a:off x="2822643" y="1472626"/>
            <a:ext cx="1421400" cy="14211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0" name="Google Shape;320;p47"/>
          <p:cNvSpPr txBox="1"/>
          <p:nvPr>
            <p:ph idx="6" type="body"/>
          </p:nvPr>
        </p:nvSpPr>
        <p:spPr>
          <a:xfrm>
            <a:off x="2681820" y="3414419"/>
            <a:ext cx="170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1" name="Google Shape;321;p47"/>
          <p:cNvSpPr txBox="1"/>
          <p:nvPr>
            <p:ph idx="7" type="body"/>
          </p:nvPr>
        </p:nvSpPr>
        <p:spPr>
          <a:xfrm>
            <a:off x="4829092" y="3001502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2" name="Google Shape;322;p47"/>
          <p:cNvSpPr/>
          <p:nvPr>
            <p:ph idx="8" type="pic"/>
          </p:nvPr>
        </p:nvSpPr>
        <p:spPr>
          <a:xfrm>
            <a:off x="4829092" y="1472626"/>
            <a:ext cx="1421400" cy="14211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" name="Google Shape;323;p47"/>
          <p:cNvSpPr txBox="1"/>
          <p:nvPr>
            <p:ph idx="9" type="body"/>
          </p:nvPr>
        </p:nvSpPr>
        <p:spPr>
          <a:xfrm>
            <a:off x="4688269" y="3414419"/>
            <a:ext cx="170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idx="13" type="body"/>
          </p:nvPr>
        </p:nvSpPr>
        <p:spPr>
          <a:xfrm>
            <a:off x="6835350" y="3001502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5" name="Google Shape;325;p47"/>
          <p:cNvSpPr/>
          <p:nvPr>
            <p:ph idx="14" type="pic"/>
          </p:nvPr>
        </p:nvSpPr>
        <p:spPr>
          <a:xfrm>
            <a:off x="6835350" y="1472626"/>
            <a:ext cx="1421400" cy="14211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6" name="Google Shape;326;p47"/>
          <p:cNvSpPr txBox="1"/>
          <p:nvPr>
            <p:ph idx="15" type="body"/>
          </p:nvPr>
        </p:nvSpPr>
        <p:spPr>
          <a:xfrm>
            <a:off x="6694527" y="3414419"/>
            <a:ext cx="170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7" name="Google Shape;327;p47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8" name="Google Shape;328;p47"/>
          <p:cNvSpPr txBox="1"/>
          <p:nvPr>
            <p:ph idx="16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9" name="Google Shape;329;p47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9">
  <p:cSld name="Team09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>
            <p:ph idx="2" type="pic"/>
          </p:nvPr>
        </p:nvSpPr>
        <p:spPr>
          <a:xfrm>
            <a:off x="867991" y="1472626"/>
            <a:ext cx="1421400" cy="14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3" name="Google Shape;333;p48"/>
          <p:cNvSpPr/>
          <p:nvPr>
            <p:ph idx="3" type="pic"/>
          </p:nvPr>
        </p:nvSpPr>
        <p:spPr>
          <a:xfrm>
            <a:off x="2822643" y="1472626"/>
            <a:ext cx="1421400" cy="14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4" name="Google Shape;334;p48"/>
          <p:cNvSpPr/>
          <p:nvPr>
            <p:ph idx="4" type="pic"/>
          </p:nvPr>
        </p:nvSpPr>
        <p:spPr>
          <a:xfrm>
            <a:off x="4829092" y="1472626"/>
            <a:ext cx="1421400" cy="14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5" name="Google Shape;335;p48"/>
          <p:cNvSpPr/>
          <p:nvPr>
            <p:ph idx="5" type="pic"/>
          </p:nvPr>
        </p:nvSpPr>
        <p:spPr>
          <a:xfrm>
            <a:off x="6835350" y="1472626"/>
            <a:ext cx="1421400" cy="14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8" name="Google Shape;338;p48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Roboto Condensed"/>
              <a:buNone/>
            </a:pPr>
            <a:fld id="{00000000-1234-1234-1234-123412341234}" type="slidenum">
              <a:rPr b="1" i="0" lang="en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i="0" sz="900" u="none" cap="none" strike="noStrike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3">
  <p:cSld name="Team03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" name="Google Shape;343;p49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9"/>
          <p:cNvSpPr txBox="1"/>
          <p:nvPr>
            <p:ph idx="2" type="body"/>
          </p:nvPr>
        </p:nvSpPr>
        <p:spPr>
          <a:xfrm>
            <a:off x="1275292" y="3479783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6" name="Google Shape;346;p49"/>
          <p:cNvSpPr/>
          <p:nvPr>
            <p:ph idx="3" type="pic"/>
          </p:nvPr>
        </p:nvSpPr>
        <p:spPr>
          <a:xfrm>
            <a:off x="1069342" y="1565900"/>
            <a:ext cx="1833300" cy="1833000"/>
          </a:xfrm>
          <a:prstGeom prst="diamond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4" type="body"/>
          </p:nvPr>
        </p:nvSpPr>
        <p:spPr>
          <a:xfrm>
            <a:off x="2565267" y="1916565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8" name="Google Shape;348;p49"/>
          <p:cNvSpPr/>
          <p:nvPr>
            <p:ph idx="5" type="pic"/>
          </p:nvPr>
        </p:nvSpPr>
        <p:spPr>
          <a:xfrm>
            <a:off x="2359591" y="2327170"/>
            <a:ext cx="1833300" cy="18330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9" name="Google Shape;349;p49"/>
          <p:cNvSpPr txBox="1"/>
          <p:nvPr>
            <p:ph idx="6" type="body"/>
          </p:nvPr>
        </p:nvSpPr>
        <p:spPr>
          <a:xfrm>
            <a:off x="3864376" y="3479783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0" name="Google Shape;350;p49"/>
          <p:cNvSpPr/>
          <p:nvPr>
            <p:ph idx="7" type="pic"/>
          </p:nvPr>
        </p:nvSpPr>
        <p:spPr>
          <a:xfrm>
            <a:off x="3649840" y="1565900"/>
            <a:ext cx="1833300" cy="18330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1" name="Google Shape;351;p49"/>
          <p:cNvSpPr txBox="1"/>
          <p:nvPr>
            <p:ph idx="8" type="body"/>
          </p:nvPr>
        </p:nvSpPr>
        <p:spPr>
          <a:xfrm>
            <a:off x="5155576" y="1916565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2" name="Google Shape;352;p49"/>
          <p:cNvSpPr/>
          <p:nvPr>
            <p:ph idx="9" type="pic"/>
          </p:nvPr>
        </p:nvSpPr>
        <p:spPr>
          <a:xfrm>
            <a:off x="4940089" y="2327170"/>
            <a:ext cx="1833300" cy="1833000"/>
          </a:xfrm>
          <a:prstGeom prst="diamond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3" name="Google Shape;353;p49"/>
          <p:cNvSpPr txBox="1"/>
          <p:nvPr>
            <p:ph idx="13" type="body"/>
          </p:nvPr>
        </p:nvSpPr>
        <p:spPr>
          <a:xfrm>
            <a:off x="6436288" y="3479783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4" name="Google Shape;354;p49"/>
          <p:cNvSpPr/>
          <p:nvPr>
            <p:ph idx="14" type="pic"/>
          </p:nvPr>
        </p:nvSpPr>
        <p:spPr>
          <a:xfrm>
            <a:off x="6230338" y="1565900"/>
            <a:ext cx="1833300" cy="1833000"/>
          </a:xfrm>
          <a:prstGeom prst="diamond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4">
  <p:cSld name="Team04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8" name="Google Shape;358;p50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0"/>
          <p:cNvSpPr/>
          <p:nvPr>
            <p:ph idx="2" type="pic"/>
          </p:nvPr>
        </p:nvSpPr>
        <p:spPr>
          <a:xfrm>
            <a:off x="552497" y="1057375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1" name="Google Shape;361;p50"/>
          <p:cNvSpPr/>
          <p:nvPr/>
        </p:nvSpPr>
        <p:spPr>
          <a:xfrm>
            <a:off x="552498" y="2420957"/>
            <a:ext cx="18612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" name="Google Shape;362;p50"/>
          <p:cNvSpPr txBox="1"/>
          <p:nvPr>
            <p:ph idx="3" type="body"/>
          </p:nvPr>
        </p:nvSpPr>
        <p:spPr>
          <a:xfrm>
            <a:off x="552498" y="2431025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3" name="Google Shape;363;p50"/>
          <p:cNvSpPr/>
          <p:nvPr>
            <p:ph idx="4" type="pic"/>
          </p:nvPr>
        </p:nvSpPr>
        <p:spPr>
          <a:xfrm>
            <a:off x="2626099" y="1057375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" name="Google Shape;364;p50"/>
          <p:cNvSpPr/>
          <p:nvPr/>
        </p:nvSpPr>
        <p:spPr>
          <a:xfrm>
            <a:off x="2626100" y="2420957"/>
            <a:ext cx="1861200" cy="42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" name="Google Shape;365;p50"/>
          <p:cNvSpPr txBox="1"/>
          <p:nvPr>
            <p:ph idx="5" type="body"/>
          </p:nvPr>
        </p:nvSpPr>
        <p:spPr>
          <a:xfrm>
            <a:off x="2626100" y="2431025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6" name="Google Shape;366;p50"/>
          <p:cNvSpPr/>
          <p:nvPr>
            <p:ph idx="6" type="pic"/>
          </p:nvPr>
        </p:nvSpPr>
        <p:spPr>
          <a:xfrm>
            <a:off x="4683499" y="1057375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7" name="Google Shape;367;p50"/>
          <p:cNvSpPr/>
          <p:nvPr/>
        </p:nvSpPr>
        <p:spPr>
          <a:xfrm>
            <a:off x="4683500" y="2420957"/>
            <a:ext cx="1861200" cy="42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" name="Google Shape;368;p50"/>
          <p:cNvSpPr txBox="1"/>
          <p:nvPr>
            <p:ph idx="7" type="body"/>
          </p:nvPr>
        </p:nvSpPr>
        <p:spPr>
          <a:xfrm>
            <a:off x="4683500" y="2431025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9" name="Google Shape;369;p50"/>
          <p:cNvSpPr/>
          <p:nvPr>
            <p:ph idx="8" type="pic"/>
          </p:nvPr>
        </p:nvSpPr>
        <p:spPr>
          <a:xfrm>
            <a:off x="6740899" y="1057375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0" name="Google Shape;370;p50"/>
          <p:cNvSpPr/>
          <p:nvPr/>
        </p:nvSpPr>
        <p:spPr>
          <a:xfrm>
            <a:off x="6740900" y="2420957"/>
            <a:ext cx="1861200" cy="42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50"/>
          <p:cNvSpPr txBox="1"/>
          <p:nvPr>
            <p:ph idx="9" type="body"/>
          </p:nvPr>
        </p:nvSpPr>
        <p:spPr>
          <a:xfrm>
            <a:off x="6740900" y="2431025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2" name="Google Shape;372;p50"/>
          <p:cNvSpPr/>
          <p:nvPr>
            <p:ph idx="13" type="pic"/>
          </p:nvPr>
        </p:nvSpPr>
        <p:spPr>
          <a:xfrm>
            <a:off x="552497" y="2978480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3" name="Google Shape;373;p50"/>
          <p:cNvSpPr/>
          <p:nvPr/>
        </p:nvSpPr>
        <p:spPr>
          <a:xfrm>
            <a:off x="552498" y="4342062"/>
            <a:ext cx="1861200" cy="42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50"/>
          <p:cNvSpPr txBox="1"/>
          <p:nvPr>
            <p:ph idx="14" type="body"/>
          </p:nvPr>
        </p:nvSpPr>
        <p:spPr>
          <a:xfrm>
            <a:off x="552498" y="4352130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5" name="Google Shape;375;p50"/>
          <p:cNvSpPr/>
          <p:nvPr>
            <p:ph idx="15" type="pic"/>
          </p:nvPr>
        </p:nvSpPr>
        <p:spPr>
          <a:xfrm>
            <a:off x="2626099" y="2978480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6" name="Google Shape;376;p50"/>
          <p:cNvSpPr/>
          <p:nvPr/>
        </p:nvSpPr>
        <p:spPr>
          <a:xfrm>
            <a:off x="2626100" y="4342062"/>
            <a:ext cx="1861200" cy="42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Google Shape;377;p50"/>
          <p:cNvSpPr txBox="1"/>
          <p:nvPr>
            <p:ph idx="16" type="body"/>
          </p:nvPr>
        </p:nvSpPr>
        <p:spPr>
          <a:xfrm>
            <a:off x="2626100" y="4352130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8" name="Google Shape;378;p50"/>
          <p:cNvSpPr/>
          <p:nvPr>
            <p:ph idx="17" type="pic"/>
          </p:nvPr>
        </p:nvSpPr>
        <p:spPr>
          <a:xfrm>
            <a:off x="4683499" y="2978480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9" name="Google Shape;379;p50"/>
          <p:cNvSpPr/>
          <p:nvPr/>
        </p:nvSpPr>
        <p:spPr>
          <a:xfrm>
            <a:off x="4683500" y="4342062"/>
            <a:ext cx="18612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0" name="Google Shape;380;p50"/>
          <p:cNvSpPr txBox="1"/>
          <p:nvPr>
            <p:ph idx="18" type="body"/>
          </p:nvPr>
        </p:nvSpPr>
        <p:spPr>
          <a:xfrm>
            <a:off x="4683500" y="4352130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1" name="Google Shape;381;p50"/>
          <p:cNvSpPr/>
          <p:nvPr>
            <p:ph idx="19" type="pic"/>
          </p:nvPr>
        </p:nvSpPr>
        <p:spPr>
          <a:xfrm>
            <a:off x="6740899" y="2978480"/>
            <a:ext cx="1861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2" name="Google Shape;382;p50"/>
          <p:cNvSpPr/>
          <p:nvPr/>
        </p:nvSpPr>
        <p:spPr>
          <a:xfrm>
            <a:off x="6740900" y="4342062"/>
            <a:ext cx="1861200" cy="42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" name="Google Shape;383;p50"/>
          <p:cNvSpPr txBox="1"/>
          <p:nvPr>
            <p:ph idx="20" type="body"/>
          </p:nvPr>
        </p:nvSpPr>
        <p:spPr>
          <a:xfrm>
            <a:off x="6740900" y="4352130"/>
            <a:ext cx="1861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2">
  <p:cSld name="Team0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1"/>
          <p:cNvCxnSpPr/>
          <p:nvPr/>
        </p:nvCxnSpPr>
        <p:spPr>
          <a:xfrm>
            <a:off x="685800" y="2831403"/>
            <a:ext cx="7772400" cy="0"/>
          </a:xfrm>
          <a:prstGeom prst="straightConnector1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386" name="Google Shape;386;p51"/>
          <p:cNvSpPr/>
          <p:nvPr/>
        </p:nvSpPr>
        <p:spPr>
          <a:xfrm>
            <a:off x="1464269" y="2741595"/>
            <a:ext cx="179700" cy="17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A5D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3460212" y="2740007"/>
            <a:ext cx="179700" cy="17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A55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5456155" y="2741595"/>
            <a:ext cx="179700" cy="17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68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7452097" y="2741595"/>
            <a:ext cx="179700" cy="17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87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1"/>
          <p:cNvSpPr/>
          <p:nvPr/>
        </p:nvSpPr>
        <p:spPr>
          <a:xfrm flipH="1" rot="10800000">
            <a:off x="2670469" y="1343695"/>
            <a:ext cx="1768500" cy="1358700"/>
          </a:xfrm>
          <a:prstGeom prst="upArrowCallout">
            <a:avLst>
              <a:gd fmla="val 30842" name="adj1"/>
              <a:gd fmla="val 15421" name="adj2"/>
              <a:gd fmla="val 12155" name="adj3"/>
              <a:gd fmla="val 89716" name="adj4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" name="Google Shape;391;p51"/>
          <p:cNvSpPr/>
          <p:nvPr>
            <p:ph idx="2" type="pic"/>
          </p:nvPr>
        </p:nvSpPr>
        <p:spPr>
          <a:xfrm>
            <a:off x="954616" y="1472626"/>
            <a:ext cx="1177800" cy="1177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6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2844034" y="142621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3" name="Google Shape;393;p51"/>
          <p:cNvSpPr txBox="1"/>
          <p:nvPr>
            <p:ph idx="3" type="body"/>
          </p:nvPr>
        </p:nvSpPr>
        <p:spPr>
          <a:xfrm>
            <a:off x="2703211" y="1781675"/>
            <a:ext cx="1703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4" name="Google Shape;394;p51"/>
          <p:cNvSpPr/>
          <p:nvPr/>
        </p:nvSpPr>
        <p:spPr>
          <a:xfrm flipH="1" rot="10800000">
            <a:off x="6631804" y="1343695"/>
            <a:ext cx="1768500" cy="1358700"/>
          </a:xfrm>
          <a:prstGeom prst="upArrowCallout">
            <a:avLst>
              <a:gd fmla="val 30842" name="adj1"/>
              <a:gd fmla="val 15421" name="adj2"/>
              <a:gd fmla="val 12155" name="adj3"/>
              <a:gd fmla="val 89716" name="adj4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5" name="Google Shape;395;p51"/>
          <p:cNvSpPr txBox="1"/>
          <p:nvPr>
            <p:ph idx="4" type="body"/>
          </p:nvPr>
        </p:nvSpPr>
        <p:spPr>
          <a:xfrm>
            <a:off x="6805369" y="142621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5" type="body"/>
          </p:nvPr>
        </p:nvSpPr>
        <p:spPr>
          <a:xfrm>
            <a:off x="6664546" y="1779065"/>
            <a:ext cx="1703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7" name="Google Shape;397;p51"/>
          <p:cNvSpPr/>
          <p:nvPr/>
        </p:nvSpPr>
        <p:spPr>
          <a:xfrm>
            <a:off x="666550" y="2997808"/>
            <a:ext cx="1768500" cy="1358700"/>
          </a:xfrm>
          <a:prstGeom prst="upArrowCallout">
            <a:avLst>
              <a:gd fmla="val 30842" name="adj1"/>
              <a:gd fmla="val 15421" name="adj2"/>
              <a:gd fmla="val 12155" name="adj3"/>
              <a:gd fmla="val 89716" name="adj4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8" name="Google Shape;398;p51"/>
          <p:cNvSpPr txBox="1"/>
          <p:nvPr>
            <p:ph idx="6" type="body"/>
          </p:nvPr>
        </p:nvSpPr>
        <p:spPr>
          <a:xfrm>
            <a:off x="840115" y="3258874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9" name="Google Shape;399;p51"/>
          <p:cNvSpPr txBox="1"/>
          <p:nvPr>
            <p:ph idx="7" type="body"/>
          </p:nvPr>
        </p:nvSpPr>
        <p:spPr>
          <a:xfrm>
            <a:off x="699292" y="3630979"/>
            <a:ext cx="1703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0" name="Google Shape;400;p51"/>
          <p:cNvSpPr/>
          <p:nvPr/>
        </p:nvSpPr>
        <p:spPr>
          <a:xfrm>
            <a:off x="4668082" y="2997808"/>
            <a:ext cx="1768500" cy="1358700"/>
          </a:xfrm>
          <a:prstGeom prst="upArrowCallout">
            <a:avLst>
              <a:gd fmla="val 30842" name="adj1"/>
              <a:gd fmla="val 15421" name="adj2"/>
              <a:gd fmla="val 12155" name="adj3"/>
              <a:gd fmla="val 89716" name="adj4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51"/>
          <p:cNvSpPr txBox="1"/>
          <p:nvPr>
            <p:ph idx="8" type="body"/>
          </p:nvPr>
        </p:nvSpPr>
        <p:spPr>
          <a:xfrm>
            <a:off x="4841647" y="3249249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2" name="Google Shape;402;p51"/>
          <p:cNvSpPr txBox="1"/>
          <p:nvPr>
            <p:ph idx="9" type="body"/>
          </p:nvPr>
        </p:nvSpPr>
        <p:spPr>
          <a:xfrm>
            <a:off x="4700824" y="3611729"/>
            <a:ext cx="1703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3" name="Google Shape;403;p51"/>
          <p:cNvSpPr/>
          <p:nvPr>
            <p:ph idx="13" type="pic"/>
          </p:nvPr>
        </p:nvSpPr>
        <p:spPr>
          <a:xfrm>
            <a:off x="2950283" y="3031329"/>
            <a:ext cx="1177800" cy="11775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6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4" name="Google Shape;404;p51"/>
          <p:cNvSpPr/>
          <p:nvPr>
            <p:ph idx="14" type="pic"/>
          </p:nvPr>
        </p:nvSpPr>
        <p:spPr>
          <a:xfrm>
            <a:off x="7042777" y="3031329"/>
            <a:ext cx="1177800" cy="11775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6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5" name="Google Shape;405;p51"/>
          <p:cNvSpPr/>
          <p:nvPr>
            <p:ph idx="15" type="pic"/>
          </p:nvPr>
        </p:nvSpPr>
        <p:spPr>
          <a:xfrm>
            <a:off x="4950585" y="1472626"/>
            <a:ext cx="1177800" cy="11775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6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7" name="Google Shape;407;p51"/>
          <p:cNvSpPr txBox="1"/>
          <p:nvPr>
            <p:ph idx="16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8" name="Google Shape;408;p51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5">
  <p:cSld name="Team05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2" name="Google Shape;412;p52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3" name="Google Shape;413;p52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52"/>
          <p:cNvSpPr/>
          <p:nvPr/>
        </p:nvSpPr>
        <p:spPr>
          <a:xfrm>
            <a:off x="523775" y="2943008"/>
            <a:ext cx="1914600" cy="16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523775" y="1189491"/>
            <a:ext cx="1914600" cy="16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" name="Google Shape;417;p52"/>
          <p:cNvSpPr/>
          <p:nvPr>
            <p:ph idx="2" type="pic"/>
          </p:nvPr>
        </p:nvSpPr>
        <p:spPr>
          <a:xfrm>
            <a:off x="577215" y="1242330"/>
            <a:ext cx="18105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idx="3" type="body"/>
          </p:nvPr>
        </p:nvSpPr>
        <p:spPr>
          <a:xfrm>
            <a:off x="770339" y="3068877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9" name="Google Shape;419;p52"/>
          <p:cNvSpPr txBox="1"/>
          <p:nvPr>
            <p:ph idx="4" type="body"/>
          </p:nvPr>
        </p:nvSpPr>
        <p:spPr>
          <a:xfrm>
            <a:off x="629516" y="3443294"/>
            <a:ext cx="1703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0" name="Google Shape;420;p52"/>
          <p:cNvSpPr/>
          <p:nvPr/>
        </p:nvSpPr>
        <p:spPr>
          <a:xfrm>
            <a:off x="2587364" y="2943008"/>
            <a:ext cx="1914600" cy="16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2587364" y="1189491"/>
            <a:ext cx="1914600" cy="16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2" name="Google Shape;422;p52"/>
          <p:cNvSpPr/>
          <p:nvPr>
            <p:ph idx="5" type="pic"/>
          </p:nvPr>
        </p:nvSpPr>
        <p:spPr>
          <a:xfrm>
            <a:off x="2640804" y="1242330"/>
            <a:ext cx="18105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6" type="body"/>
          </p:nvPr>
        </p:nvSpPr>
        <p:spPr>
          <a:xfrm>
            <a:off x="2833928" y="3068877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7" type="body"/>
          </p:nvPr>
        </p:nvSpPr>
        <p:spPr>
          <a:xfrm>
            <a:off x="2693105" y="3443294"/>
            <a:ext cx="1703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5" name="Google Shape;425;p52"/>
          <p:cNvSpPr/>
          <p:nvPr/>
        </p:nvSpPr>
        <p:spPr>
          <a:xfrm>
            <a:off x="4638575" y="2943008"/>
            <a:ext cx="1914600" cy="16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4638575" y="1189491"/>
            <a:ext cx="1914600" cy="16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7" name="Google Shape;427;p52"/>
          <p:cNvSpPr/>
          <p:nvPr>
            <p:ph idx="8" type="pic"/>
          </p:nvPr>
        </p:nvSpPr>
        <p:spPr>
          <a:xfrm>
            <a:off x="4692015" y="1242330"/>
            <a:ext cx="18105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8" name="Google Shape;428;p52"/>
          <p:cNvSpPr txBox="1"/>
          <p:nvPr>
            <p:ph idx="9" type="body"/>
          </p:nvPr>
        </p:nvSpPr>
        <p:spPr>
          <a:xfrm>
            <a:off x="4885139" y="3068877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9" name="Google Shape;429;p52"/>
          <p:cNvSpPr txBox="1"/>
          <p:nvPr>
            <p:ph idx="13" type="body"/>
          </p:nvPr>
        </p:nvSpPr>
        <p:spPr>
          <a:xfrm>
            <a:off x="4744316" y="3443294"/>
            <a:ext cx="1703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0" name="Google Shape;430;p52"/>
          <p:cNvSpPr/>
          <p:nvPr/>
        </p:nvSpPr>
        <p:spPr>
          <a:xfrm>
            <a:off x="6679006" y="2943008"/>
            <a:ext cx="1914600" cy="16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6679006" y="1189491"/>
            <a:ext cx="1914600" cy="16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2" name="Google Shape;432;p52"/>
          <p:cNvSpPr/>
          <p:nvPr>
            <p:ph idx="14" type="pic"/>
          </p:nvPr>
        </p:nvSpPr>
        <p:spPr>
          <a:xfrm>
            <a:off x="6732446" y="1242330"/>
            <a:ext cx="18105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3" name="Google Shape;433;p52"/>
          <p:cNvSpPr txBox="1"/>
          <p:nvPr>
            <p:ph idx="15" type="body"/>
          </p:nvPr>
        </p:nvSpPr>
        <p:spPr>
          <a:xfrm>
            <a:off x="6925570" y="3068877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4" name="Google Shape;434;p52"/>
          <p:cNvSpPr txBox="1"/>
          <p:nvPr>
            <p:ph idx="16" type="body"/>
          </p:nvPr>
        </p:nvSpPr>
        <p:spPr>
          <a:xfrm>
            <a:off x="6784747" y="3443294"/>
            <a:ext cx="1703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6">
  <p:cSld name="Team06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/>
          <p:nvPr>
            <p:ph idx="2" type="pic"/>
          </p:nvPr>
        </p:nvSpPr>
        <p:spPr>
          <a:xfrm>
            <a:off x="3352800" y="1056575"/>
            <a:ext cx="2438400" cy="243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7" name="Google Shape;437;p53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9" name="Google Shape;439;p53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0" name="Google Shape;440;p53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3"/>
          <p:cNvSpPr txBox="1"/>
          <p:nvPr>
            <p:ph idx="3" type="body"/>
          </p:nvPr>
        </p:nvSpPr>
        <p:spPr>
          <a:xfrm>
            <a:off x="741295" y="377097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2" name="Google Shape;442;p53"/>
          <p:cNvSpPr txBox="1"/>
          <p:nvPr>
            <p:ph idx="4" type="body"/>
          </p:nvPr>
        </p:nvSpPr>
        <p:spPr>
          <a:xfrm>
            <a:off x="2546030" y="440135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3" name="Google Shape;443;p53"/>
          <p:cNvSpPr txBox="1"/>
          <p:nvPr>
            <p:ph idx="5" type="body"/>
          </p:nvPr>
        </p:nvSpPr>
        <p:spPr>
          <a:xfrm>
            <a:off x="5124638" y="440135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4" name="Google Shape;444;p53"/>
          <p:cNvSpPr txBox="1"/>
          <p:nvPr>
            <p:ph idx="6" type="body"/>
          </p:nvPr>
        </p:nvSpPr>
        <p:spPr>
          <a:xfrm>
            <a:off x="6934188" y="377097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5" name="Google Shape;445;p53"/>
          <p:cNvSpPr txBox="1"/>
          <p:nvPr>
            <p:ph idx="7" type="body"/>
          </p:nvPr>
        </p:nvSpPr>
        <p:spPr>
          <a:xfrm>
            <a:off x="3858125" y="3875210"/>
            <a:ext cx="142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6" name="Google Shape;446;p53"/>
          <p:cNvSpPr/>
          <p:nvPr>
            <p:ph idx="8" type="pic"/>
          </p:nvPr>
        </p:nvSpPr>
        <p:spPr>
          <a:xfrm>
            <a:off x="505649" y="1808947"/>
            <a:ext cx="1892700" cy="18921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7" name="Google Shape;447;p53"/>
          <p:cNvSpPr/>
          <p:nvPr>
            <p:ph idx="9" type="pic"/>
          </p:nvPr>
        </p:nvSpPr>
        <p:spPr>
          <a:xfrm>
            <a:off x="2310384" y="2460982"/>
            <a:ext cx="1892700" cy="18921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8" name="Google Shape;448;p53"/>
          <p:cNvSpPr/>
          <p:nvPr>
            <p:ph idx="13" type="pic"/>
          </p:nvPr>
        </p:nvSpPr>
        <p:spPr>
          <a:xfrm>
            <a:off x="4888992" y="2460982"/>
            <a:ext cx="1892700" cy="18921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9" name="Google Shape;449;p53"/>
          <p:cNvSpPr/>
          <p:nvPr>
            <p:ph idx="14" type="pic"/>
          </p:nvPr>
        </p:nvSpPr>
        <p:spPr>
          <a:xfrm>
            <a:off x="6698542" y="1808947"/>
            <a:ext cx="1892700" cy="1892100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7">
  <p:cSld name="Team07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1725836" y="1453376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2" name="Google Shape;452;p54"/>
          <p:cNvSpPr/>
          <p:nvPr>
            <p:ph idx="2" type="pic"/>
          </p:nvPr>
        </p:nvSpPr>
        <p:spPr>
          <a:xfrm>
            <a:off x="449487" y="1472627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3" name="Google Shape;453;p54"/>
          <p:cNvSpPr txBox="1"/>
          <p:nvPr>
            <p:ph idx="3" type="body"/>
          </p:nvPr>
        </p:nvSpPr>
        <p:spPr>
          <a:xfrm>
            <a:off x="1725836" y="1866293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5" name="Google Shape;455;p54"/>
          <p:cNvSpPr txBox="1"/>
          <p:nvPr>
            <p:ph idx="4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6" name="Google Shape;456;p54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54"/>
          <p:cNvSpPr txBox="1"/>
          <p:nvPr>
            <p:ph idx="5" type="body"/>
          </p:nvPr>
        </p:nvSpPr>
        <p:spPr>
          <a:xfrm>
            <a:off x="4486274" y="1453376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9" name="Google Shape;459;p54"/>
          <p:cNvSpPr/>
          <p:nvPr>
            <p:ph idx="6" type="pic"/>
          </p:nvPr>
        </p:nvSpPr>
        <p:spPr>
          <a:xfrm>
            <a:off x="3209925" y="1472627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0" name="Google Shape;460;p54"/>
          <p:cNvSpPr txBox="1"/>
          <p:nvPr>
            <p:ph idx="7" type="body"/>
          </p:nvPr>
        </p:nvSpPr>
        <p:spPr>
          <a:xfrm>
            <a:off x="4486274" y="1866293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1" name="Google Shape;461;p54"/>
          <p:cNvSpPr txBox="1"/>
          <p:nvPr>
            <p:ph idx="8" type="body"/>
          </p:nvPr>
        </p:nvSpPr>
        <p:spPr>
          <a:xfrm>
            <a:off x="7248524" y="1453376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2" name="Google Shape;462;p54"/>
          <p:cNvSpPr/>
          <p:nvPr>
            <p:ph idx="9" type="pic"/>
          </p:nvPr>
        </p:nvSpPr>
        <p:spPr>
          <a:xfrm>
            <a:off x="5972175" y="1472627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3" name="Google Shape;463;p54"/>
          <p:cNvSpPr txBox="1"/>
          <p:nvPr>
            <p:ph idx="13" type="body"/>
          </p:nvPr>
        </p:nvSpPr>
        <p:spPr>
          <a:xfrm>
            <a:off x="7248524" y="1866293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4" name="Google Shape;464;p54"/>
          <p:cNvSpPr txBox="1"/>
          <p:nvPr>
            <p:ph idx="14" type="body"/>
          </p:nvPr>
        </p:nvSpPr>
        <p:spPr>
          <a:xfrm>
            <a:off x="1725836" y="2987508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5" name="Google Shape;465;p54"/>
          <p:cNvSpPr/>
          <p:nvPr>
            <p:ph idx="15" type="pic"/>
          </p:nvPr>
        </p:nvSpPr>
        <p:spPr>
          <a:xfrm>
            <a:off x="449487" y="3006759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6" name="Google Shape;466;p54"/>
          <p:cNvSpPr txBox="1"/>
          <p:nvPr>
            <p:ph idx="16" type="body"/>
          </p:nvPr>
        </p:nvSpPr>
        <p:spPr>
          <a:xfrm>
            <a:off x="1725836" y="3400425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7" name="Google Shape;467;p54"/>
          <p:cNvSpPr txBox="1"/>
          <p:nvPr>
            <p:ph idx="17" type="body"/>
          </p:nvPr>
        </p:nvSpPr>
        <p:spPr>
          <a:xfrm>
            <a:off x="4486274" y="2987508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8" name="Google Shape;468;p54"/>
          <p:cNvSpPr/>
          <p:nvPr>
            <p:ph idx="18" type="pic"/>
          </p:nvPr>
        </p:nvSpPr>
        <p:spPr>
          <a:xfrm>
            <a:off x="3209925" y="3006759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9" name="Google Shape;469;p54"/>
          <p:cNvSpPr txBox="1"/>
          <p:nvPr>
            <p:ph idx="19" type="body"/>
          </p:nvPr>
        </p:nvSpPr>
        <p:spPr>
          <a:xfrm>
            <a:off x="4486274" y="3400425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20" type="body"/>
          </p:nvPr>
        </p:nvSpPr>
        <p:spPr>
          <a:xfrm>
            <a:off x="7248524" y="2987508"/>
            <a:ext cx="1388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1" name="Google Shape;471;p54"/>
          <p:cNvSpPr/>
          <p:nvPr>
            <p:ph idx="21" type="pic"/>
          </p:nvPr>
        </p:nvSpPr>
        <p:spPr>
          <a:xfrm>
            <a:off x="5972175" y="3006759"/>
            <a:ext cx="1169700" cy="116940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22" type="body"/>
          </p:nvPr>
        </p:nvSpPr>
        <p:spPr>
          <a:xfrm>
            <a:off x="7248524" y="3400425"/>
            <a:ext cx="13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08">
  <p:cSld name="Team08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6" name="Google Shape;476;p55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7" name="Google Shape;477;p55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55"/>
          <p:cNvSpPr/>
          <p:nvPr/>
        </p:nvSpPr>
        <p:spPr>
          <a:xfrm>
            <a:off x="654724" y="1375291"/>
            <a:ext cx="3802200" cy="1684200"/>
          </a:xfrm>
          <a:prstGeom prst="roundRect">
            <a:avLst>
              <a:gd fmla="val 366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9" name="Google Shape;479;p55"/>
          <p:cNvSpPr/>
          <p:nvPr>
            <p:ph idx="2" type="pic"/>
          </p:nvPr>
        </p:nvSpPr>
        <p:spPr>
          <a:xfrm>
            <a:off x="847388" y="1504216"/>
            <a:ext cx="1401300" cy="1426500"/>
          </a:xfrm>
          <a:prstGeom prst="roundRect">
            <a:avLst>
              <a:gd fmla="val 8424" name="adj"/>
            </a:avLst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am02">
  <p:cSld name="1_Team0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/>
          <p:nvPr/>
        </p:nvSpPr>
        <p:spPr>
          <a:xfrm>
            <a:off x="1452601" y="1526704"/>
            <a:ext cx="2936400" cy="2936400"/>
          </a:xfrm>
          <a:prstGeom prst="ellipse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2" name="Google Shape;482;p56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3" name="Google Shape;483;p56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4" name="Google Shape;484;p56"/>
          <p:cNvSpPr/>
          <p:nvPr>
            <p:ph idx="2" type="pic"/>
          </p:nvPr>
        </p:nvSpPr>
        <p:spPr>
          <a:xfrm>
            <a:off x="1056569" y="2495701"/>
            <a:ext cx="997800" cy="997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5" name="Google Shape;485;p56"/>
          <p:cNvSpPr/>
          <p:nvPr>
            <p:ph idx="3" type="pic"/>
          </p:nvPr>
        </p:nvSpPr>
        <p:spPr>
          <a:xfrm>
            <a:off x="2438400" y="1124588"/>
            <a:ext cx="997800" cy="9975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6" name="Google Shape;486;p56"/>
          <p:cNvSpPr/>
          <p:nvPr>
            <p:ph idx="4" type="pic"/>
          </p:nvPr>
        </p:nvSpPr>
        <p:spPr>
          <a:xfrm>
            <a:off x="3784267" y="2503321"/>
            <a:ext cx="997800" cy="9975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7" name="Google Shape;487;p56"/>
          <p:cNvSpPr/>
          <p:nvPr>
            <p:ph idx="5" type="pic"/>
          </p:nvPr>
        </p:nvSpPr>
        <p:spPr>
          <a:xfrm>
            <a:off x="2422016" y="3860358"/>
            <a:ext cx="997800" cy="9975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8" name="Google Shape;488;p56"/>
          <p:cNvSpPr txBox="1"/>
          <p:nvPr>
            <p:ph idx="6" type="body"/>
          </p:nvPr>
        </p:nvSpPr>
        <p:spPr>
          <a:xfrm>
            <a:off x="406762" y="3553224"/>
            <a:ext cx="116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9" name="Google Shape;489;p56"/>
          <p:cNvSpPr txBox="1"/>
          <p:nvPr>
            <p:ph idx="7" type="body"/>
          </p:nvPr>
        </p:nvSpPr>
        <p:spPr>
          <a:xfrm>
            <a:off x="1170318" y="4425136"/>
            <a:ext cx="116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0" name="Google Shape;490;p56"/>
          <p:cNvSpPr txBox="1"/>
          <p:nvPr>
            <p:ph idx="8" type="body"/>
          </p:nvPr>
        </p:nvSpPr>
        <p:spPr>
          <a:xfrm>
            <a:off x="3494818" y="1287714"/>
            <a:ext cx="116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1" name="Google Shape;491;p56"/>
          <p:cNvSpPr txBox="1"/>
          <p:nvPr>
            <p:ph idx="9" type="body"/>
          </p:nvPr>
        </p:nvSpPr>
        <p:spPr>
          <a:xfrm>
            <a:off x="4256824" y="3572474"/>
            <a:ext cx="116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1" algn="l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2" name="Google Shape;492;p56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3" name="Google Shape;493;p5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am02">
  <p:cSld name="2_Team0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7" name="Google Shape;497;p57"/>
          <p:cNvSpPr/>
          <p:nvPr>
            <p:ph idx="2" type="pic"/>
          </p:nvPr>
        </p:nvSpPr>
        <p:spPr>
          <a:xfrm>
            <a:off x="694093" y="1265983"/>
            <a:ext cx="2372400" cy="2371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98" name="Google Shape;498;p57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9" name="Google Shape;499;p57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-Pics">
  <p:cSld name="2_2-Pics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/>
          <p:nvPr>
            <p:ph idx="2" type="pic"/>
          </p:nvPr>
        </p:nvSpPr>
        <p:spPr>
          <a:xfrm>
            <a:off x="4714725" y="1646263"/>
            <a:ext cx="3773100" cy="2023500"/>
          </a:xfrm>
          <a:prstGeom prst="downArrowCallout">
            <a:avLst>
              <a:gd fmla="val 50000" name="adj1"/>
              <a:gd fmla="val 11967" name="adj2"/>
              <a:gd fmla="val 7487" name="adj3"/>
              <a:gd fmla="val 92647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2" name="Google Shape;502;p58"/>
          <p:cNvSpPr/>
          <p:nvPr>
            <p:ph idx="3" type="pic"/>
          </p:nvPr>
        </p:nvSpPr>
        <p:spPr>
          <a:xfrm>
            <a:off x="643682" y="1636638"/>
            <a:ext cx="3773100" cy="2033100"/>
          </a:xfrm>
          <a:prstGeom prst="downArrowCallout">
            <a:avLst>
              <a:gd fmla="val 50000" name="adj1"/>
              <a:gd fmla="val 11967" name="adj2"/>
              <a:gd fmla="val 7487" name="adj3"/>
              <a:gd fmla="val 92647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3" name="Google Shape;503;p58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4" name="Google Shape;504;p58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5" name="Google Shape;505;p58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6" name="Google Shape;506;p58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8"/>
          <p:cNvSpPr txBox="1"/>
          <p:nvPr>
            <p:ph idx="4" type="body"/>
          </p:nvPr>
        </p:nvSpPr>
        <p:spPr>
          <a:xfrm>
            <a:off x="648949" y="3894926"/>
            <a:ext cx="376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8" name="Google Shape;508;p58"/>
          <p:cNvSpPr txBox="1"/>
          <p:nvPr>
            <p:ph idx="5" type="body"/>
          </p:nvPr>
        </p:nvSpPr>
        <p:spPr>
          <a:xfrm>
            <a:off x="643681" y="3688974"/>
            <a:ext cx="3773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09" name="Google Shape;509;p58"/>
          <p:cNvSpPr txBox="1"/>
          <p:nvPr>
            <p:ph idx="6" type="body"/>
          </p:nvPr>
        </p:nvSpPr>
        <p:spPr>
          <a:xfrm>
            <a:off x="4719992" y="3894926"/>
            <a:ext cx="376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10" name="Google Shape;510;p58"/>
          <p:cNvSpPr txBox="1"/>
          <p:nvPr>
            <p:ph idx="7" type="body"/>
          </p:nvPr>
        </p:nvSpPr>
        <p:spPr>
          <a:xfrm>
            <a:off x="4714724" y="3688974"/>
            <a:ext cx="3773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11" name="Google Shape;511;p58"/>
          <p:cNvSpPr/>
          <p:nvPr/>
        </p:nvSpPr>
        <p:spPr>
          <a:xfrm>
            <a:off x="648948" y="1254235"/>
            <a:ext cx="37626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2" name="Google Shape;512;p58"/>
          <p:cNvSpPr txBox="1"/>
          <p:nvPr>
            <p:ph idx="8" type="body"/>
          </p:nvPr>
        </p:nvSpPr>
        <p:spPr>
          <a:xfrm>
            <a:off x="672532" y="1330017"/>
            <a:ext cx="3715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13" name="Google Shape;513;p58"/>
          <p:cNvSpPr/>
          <p:nvPr/>
        </p:nvSpPr>
        <p:spPr>
          <a:xfrm>
            <a:off x="4719991" y="1254235"/>
            <a:ext cx="37626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4" name="Google Shape;514;p58"/>
          <p:cNvSpPr txBox="1"/>
          <p:nvPr>
            <p:ph idx="9" type="body"/>
          </p:nvPr>
        </p:nvSpPr>
        <p:spPr>
          <a:xfrm>
            <a:off x="4743575" y="1330017"/>
            <a:ext cx="3715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Pics">
  <p:cSld name="3-Pics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7" name="Google Shape;517;p59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18" name="Google Shape;518;p59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9"/>
          <p:cNvSpPr/>
          <p:nvPr>
            <p:ph idx="2" type="pic"/>
          </p:nvPr>
        </p:nvSpPr>
        <p:spPr>
          <a:xfrm>
            <a:off x="643683" y="1665213"/>
            <a:ext cx="24918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1" name="Google Shape;521;p59"/>
          <p:cNvSpPr txBox="1"/>
          <p:nvPr>
            <p:ph idx="3" type="body"/>
          </p:nvPr>
        </p:nvSpPr>
        <p:spPr>
          <a:xfrm>
            <a:off x="648950" y="3866351"/>
            <a:ext cx="2486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4" type="body"/>
          </p:nvPr>
        </p:nvSpPr>
        <p:spPr>
          <a:xfrm>
            <a:off x="643681" y="3660399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3" name="Google Shape;523;p59"/>
          <p:cNvSpPr/>
          <p:nvPr/>
        </p:nvSpPr>
        <p:spPr>
          <a:xfrm>
            <a:off x="648949" y="1282810"/>
            <a:ext cx="24867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4" name="Google Shape;524;p59"/>
          <p:cNvSpPr txBox="1"/>
          <p:nvPr>
            <p:ph idx="5" type="body"/>
          </p:nvPr>
        </p:nvSpPr>
        <p:spPr>
          <a:xfrm>
            <a:off x="742617" y="1372937"/>
            <a:ext cx="22992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5" name="Google Shape;525;p59"/>
          <p:cNvSpPr/>
          <p:nvPr>
            <p:ph idx="6" type="pic"/>
          </p:nvPr>
        </p:nvSpPr>
        <p:spPr>
          <a:xfrm>
            <a:off x="3333752" y="1665213"/>
            <a:ext cx="24918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6" name="Google Shape;526;p59"/>
          <p:cNvSpPr txBox="1"/>
          <p:nvPr>
            <p:ph idx="7" type="body"/>
          </p:nvPr>
        </p:nvSpPr>
        <p:spPr>
          <a:xfrm>
            <a:off x="3339019" y="3866351"/>
            <a:ext cx="2486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7" name="Google Shape;527;p59"/>
          <p:cNvSpPr txBox="1"/>
          <p:nvPr>
            <p:ph idx="8" type="body"/>
          </p:nvPr>
        </p:nvSpPr>
        <p:spPr>
          <a:xfrm>
            <a:off x="3333750" y="3660399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8" name="Google Shape;528;p59"/>
          <p:cNvSpPr/>
          <p:nvPr/>
        </p:nvSpPr>
        <p:spPr>
          <a:xfrm>
            <a:off x="3339018" y="1282810"/>
            <a:ext cx="24867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9" name="Google Shape;529;p59"/>
          <p:cNvSpPr txBox="1"/>
          <p:nvPr>
            <p:ph idx="9" type="body"/>
          </p:nvPr>
        </p:nvSpPr>
        <p:spPr>
          <a:xfrm>
            <a:off x="3432686" y="1372937"/>
            <a:ext cx="22992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0" name="Google Shape;530;p59"/>
          <p:cNvSpPr/>
          <p:nvPr>
            <p:ph idx="13" type="pic"/>
          </p:nvPr>
        </p:nvSpPr>
        <p:spPr>
          <a:xfrm>
            <a:off x="6019802" y="1665213"/>
            <a:ext cx="24918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1" name="Google Shape;531;p59"/>
          <p:cNvSpPr txBox="1"/>
          <p:nvPr>
            <p:ph idx="14" type="body"/>
          </p:nvPr>
        </p:nvSpPr>
        <p:spPr>
          <a:xfrm>
            <a:off x="6025069" y="3866351"/>
            <a:ext cx="24867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2" name="Google Shape;532;p59"/>
          <p:cNvSpPr txBox="1"/>
          <p:nvPr>
            <p:ph idx="15" type="body"/>
          </p:nvPr>
        </p:nvSpPr>
        <p:spPr>
          <a:xfrm>
            <a:off x="6019800" y="3660399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3" name="Google Shape;533;p59"/>
          <p:cNvSpPr/>
          <p:nvPr/>
        </p:nvSpPr>
        <p:spPr>
          <a:xfrm>
            <a:off x="6025068" y="1282810"/>
            <a:ext cx="2486700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4" name="Google Shape;534;p59"/>
          <p:cNvSpPr txBox="1"/>
          <p:nvPr>
            <p:ph idx="16" type="body"/>
          </p:nvPr>
        </p:nvSpPr>
        <p:spPr>
          <a:xfrm>
            <a:off x="6118736" y="1372937"/>
            <a:ext cx="22992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Pics">
  <p:cSld name="4-Pic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7" name="Google Shape;537;p60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8" name="Google Shape;538;p60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9" name="Google Shape;539;p60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60"/>
          <p:cNvSpPr/>
          <p:nvPr>
            <p:ph idx="2" type="pic"/>
          </p:nvPr>
        </p:nvSpPr>
        <p:spPr>
          <a:xfrm>
            <a:off x="570750" y="1585670"/>
            <a:ext cx="18717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1" name="Google Shape;541;p60"/>
          <p:cNvSpPr txBox="1"/>
          <p:nvPr>
            <p:ph idx="3" type="body"/>
          </p:nvPr>
        </p:nvSpPr>
        <p:spPr>
          <a:xfrm>
            <a:off x="520611" y="3771101"/>
            <a:ext cx="193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2" name="Google Shape;542;p60"/>
          <p:cNvSpPr txBox="1"/>
          <p:nvPr>
            <p:ph idx="4" type="body"/>
          </p:nvPr>
        </p:nvSpPr>
        <p:spPr>
          <a:xfrm>
            <a:off x="515342" y="3565149"/>
            <a:ext cx="1938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3" name="Google Shape;543;p60"/>
          <p:cNvSpPr/>
          <p:nvPr/>
        </p:nvSpPr>
        <p:spPr>
          <a:xfrm>
            <a:off x="576016" y="1203267"/>
            <a:ext cx="18678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4" name="Google Shape;544;p60"/>
          <p:cNvSpPr txBox="1"/>
          <p:nvPr>
            <p:ph idx="5" type="body"/>
          </p:nvPr>
        </p:nvSpPr>
        <p:spPr>
          <a:xfrm>
            <a:off x="646371" y="1293394"/>
            <a:ext cx="17271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5" name="Google Shape;545;p60"/>
          <p:cNvSpPr/>
          <p:nvPr>
            <p:ph idx="6" type="pic"/>
          </p:nvPr>
        </p:nvSpPr>
        <p:spPr>
          <a:xfrm>
            <a:off x="2633722" y="1585670"/>
            <a:ext cx="18717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6" name="Google Shape;546;p60"/>
          <p:cNvSpPr txBox="1"/>
          <p:nvPr>
            <p:ph idx="7" type="body"/>
          </p:nvPr>
        </p:nvSpPr>
        <p:spPr>
          <a:xfrm>
            <a:off x="2583583" y="3771101"/>
            <a:ext cx="193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7" name="Google Shape;547;p60"/>
          <p:cNvSpPr txBox="1"/>
          <p:nvPr>
            <p:ph idx="8" type="body"/>
          </p:nvPr>
        </p:nvSpPr>
        <p:spPr>
          <a:xfrm>
            <a:off x="2578314" y="3565149"/>
            <a:ext cx="1938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8" name="Google Shape;548;p60"/>
          <p:cNvSpPr/>
          <p:nvPr/>
        </p:nvSpPr>
        <p:spPr>
          <a:xfrm>
            <a:off x="2638988" y="1203267"/>
            <a:ext cx="18678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9" name="Google Shape;549;p60"/>
          <p:cNvSpPr txBox="1"/>
          <p:nvPr>
            <p:ph idx="9" type="body"/>
          </p:nvPr>
        </p:nvSpPr>
        <p:spPr>
          <a:xfrm>
            <a:off x="2709343" y="1293394"/>
            <a:ext cx="17271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0" name="Google Shape;550;p60"/>
          <p:cNvSpPr/>
          <p:nvPr>
            <p:ph idx="13" type="pic"/>
          </p:nvPr>
        </p:nvSpPr>
        <p:spPr>
          <a:xfrm>
            <a:off x="4684531" y="1585670"/>
            <a:ext cx="18717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14" type="body"/>
          </p:nvPr>
        </p:nvSpPr>
        <p:spPr>
          <a:xfrm>
            <a:off x="4634392" y="3771101"/>
            <a:ext cx="193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2" name="Google Shape;552;p60"/>
          <p:cNvSpPr txBox="1"/>
          <p:nvPr>
            <p:ph idx="15" type="body"/>
          </p:nvPr>
        </p:nvSpPr>
        <p:spPr>
          <a:xfrm>
            <a:off x="4629123" y="3565149"/>
            <a:ext cx="1938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3" name="Google Shape;553;p60"/>
          <p:cNvSpPr/>
          <p:nvPr/>
        </p:nvSpPr>
        <p:spPr>
          <a:xfrm>
            <a:off x="4689797" y="1203267"/>
            <a:ext cx="1867800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4" name="Google Shape;554;p60"/>
          <p:cNvSpPr txBox="1"/>
          <p:nvPr>
            <p:ph idx="16" type="body"/>
          </p:nvPr>
        </p:nvSpPr>
        <p:spPr>
          <a:xfrm>
            <a:off x="4760152" y="1293394"/>
            <a:ext cx="17271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5" name="Google Shape;555;p60"/>
          <p:cNvSpPr/>
          <p:nvPr>
            <p:ph idx="17" type="pic"/>
          </p:nvPr>
        </p:nvSpPr>
        <p:spPr>
          <a:xfrm>
            <a:off x="6722908" y="1585670"/>
            <a:ext cx="18717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18" type="body"/>
          </p:nvPr>
        </p:nvSpPr>
        <p:spPr>
          <a:xfrm>
            <a:off x="6672769" y="3771101"/>
            <a:ext cx="1932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19" type="body"/>
          </p:nvPr>
        </p:nvSpPr>
        <p:spPr>
          <a:xfrm>
            <a:off x="6667500" y="3565149"/>
            <a:ext cx="1938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8" name="Google Shape;558;p60"/>
          <p:cNvSpPr/>
          <p:nvPr/>
        </p:nvSpPr>
        <p:spPr>
          <a:xfrm>
            <a:off x="6728174" y="1203267"/>
            <a:ext cx="18678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9" name="Google Shape;559;p60"/>
          <p:cNvSpPr txBox="1"/>
          <p:nvPr>
            <p:ph idx="20" type="body"/>
          </p:nvPr>
        </p:nvSpPr>
        <p:spPr>
          <a:xfrm>
            <a:off x="6798529" y="1293394"/>
            <a:ext cx="17271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Pics">
  <p:cSld name="5-Pics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2" name="Google Shape;562;p61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63" name="Google Shape;563;p61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4" name="Google Shape;564;p61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1"/>
          <p:cNvSpPr/>
          <p:nvPr>
            <p:ph idx="2" type="pic"/>
          </p:nvPr>
        </p:nvSpPr>
        <p:spPr>
          <a:xfrm>
            <a:off x="503083" y="1599597"/>
            <a:ext cx="15405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3" type="body"/>
          </p:nvPr>
        </p:nvSpPr>
        <p:spPr>
          <a:xfrm>
            <a:off x="452945" y="3794553"/>
            <a:ext cx="1590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4" type="body"/>
          </p:nvPr>
        </p:nvSpPr>
        <p:spPr>
          <a:xfrm>
            <a:off x="447675" y="3588601"/>
            <a:ext cx="1595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68" name="Google Shape;568;p61"/>
          <p:cNvSpPr/>
          <p:nvPr/>
        </p:nvSpPr>
        <p:spPr>
          <a:xfrm>
            <a:off x="508350" y="1217194"/>
            <a:ext cx="15372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9" name="Google Shape;569;p61"/>
          <p:cNvSpPr txBox="1"/>
          <p:nvPr>
            <p:ph idx="5" type="body"/>
          </p:nvPr>
        </p:nvSpPr>
        <p:spPr>
          <a:xfrm>
            <a:off x="566260" y="1307321"/>
            <a:ext cx="1421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0" name="Google Shape;570;p61"/>
          <p:cNvSpPr/>
          <p:nvPr>
            <p:ph idx="6" type="pic"/>
          </p:nvPr>
        </p:nvSpPr>
        <p:spPr>
          <a:xfrm>
            <a:off x="2147332" y="1599597"/>
            <a:ext cx="15405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1" name="Google Shape;571;p61"/>
          <p:cNvSpPr txBox="1"/>
          <p:nvPr>
            <p:ph idx="7" type="body"/>
          </p:nvPr>
        </p:nvSpPr>
        <p:spPr>
          <a:xfrm>
            <a:off x="2097194" y="3794553"/>
            <a:ext cx="1590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2" name="Google Shape;572;p61"/>
          <p:cNvSpPr txBox="1"/>
          <p:nvPr>
            <p:ph idx="8" type="body"/>
          </p:nvPr>
        </p:nvSpPr>
        <p:spPr>
          <a:xfrm>
            <a:off x="2091924" y="3588601"/>
            <a:ext cx="1595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3" name="Google Shape;573;p61"/>
          <p:cNvSpPr/>
          <p:nvPr/>
        </p:nvSpPr>
        <p:spPr>
          <a:xfrm>
            <a:off x="2152599" y="1217194"/>
            <a:ext cx="15372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4" name="Google Shape;574;p61"/>
          <p:cNvSpPr txBox="1"/>
          <p:nvPr>
            <p:ph idx="9" type="body"/>
          </p:nvPr>
        </p:nvSpPr>
        <p:spPr>
          <a:xfrm>
            <a:off x="2210509" y="1307321"/>
            <a:ext cx="1421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5" name="Google Shape;575;p61"/>
          <p:cNvSpPr/>
          <p:nvPr>
            <p:ph idx="13" type="pic"/>
          </p:nvPr>
        </p:nvSpPr>
        <p:spPr>
          <a:xfrm>
            <a:off x="3794548" y="1599597"/>
            <a:ext cx="15405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6" name="Google Shape;576;p61"/>
          <p:cNvSpPr txBox="1"/>
          <p:nvPr>
            <p:ph idx="14" type="body"/>
          </p:nvPr>
        </p:nvSpPr>
        <p:spPr>
          <a:xfrm>
            <a:off x="3744410" y="3794553"/>
            <a:ext cx="1590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idx="15" type="body"/>
          </p:nvPr>
        </p:nvSpPr>
        <p:spPr>
          <a:xfrm>
            <a:off x="3739140" y="3588601"/>
            <a:ext cx="1595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78" name="Google Shape;578;p61"/>
          <p:cNvSpPr/>
          <p:nvPr/>
        </p:nvSpPr>
        <p:spPr>
          <a:xfrm>
            <a:off x="3799815" y="1217194"/>
            <a:ext cx="1537200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9" name="Google Shape;579;p61"/>
          <p:cNvSpPr txBox="1"/>
          <p:nvPr>
            <p:ph idx="16" type="body"/>
          </p:nvPr>
        </p:nvSpPr>
        <p:spPr>
          <a:xfrm>
            <a:off x="3857725" y="1307321"/>
            <a:ext cx="1421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0" name="Google Shape;580;p61"/>
          <p:cNvSpPr/>
          <p:nvPr>
            <p:ph idx="17" type="pic"/>
          </p:nvPr>
        </p:nvSpPr>
        <p:spPr>
          <a:xfrm>
            <a:off x="5438435" y="1599597"/>
            <a:ext cx="15405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1" name="Google Shape;581;p61"/>
          <p:cNvSpPr txBox="1"/>
          <p:nvPr>
            <p:ph idx="18" type="body"/>
          </p:nvPr>
        </p:nvSpPr>
        <p:spPr>
          <a:xfrm>
            <a:off x="5388297" y="3794553"/>
            <a:ext cx="1590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2" name="Google Shape;582;p61"/>
          <p:cNvSpPr txBox="1"/>
          <p:nvPr>
            <p:ph idx="19" type="body"/>
          </p:nvPr>
        </p:nvSpPr>
        <p:spPr>
          <a:xfrm>
            <a:off x="5383027" y="3588601"/>
            <a:ext cx="1595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3" name="Google Shape;583;p61"/>
          <p:cNvSpPr/>
          <p:nvPr/>
        </p:nvSpPr>
        <p:spPr>
          <a:xfrm>
            <a:off x="5443702" y="1217194"/>
            <a:ext cx="15372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4" name="Google Shape;584;p61"/>
          <p:cNvSpPr txBox="1"/>
          <p:nvPr>
            <p:ph idx="20" type="body"/>
          </p:nvPr>
        </p:nvSpPr>
        <p:spPr>
          <a:xfrm>
            <a:off x="5501612" y="1307321"/>
            <a:ext cx="1421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5" name="Google Shape;585;p61"/>
          <p:cNvSpPr/>
          <p:nvPr>
            <p:ph idx="21" type="pic"/>
          </p:nvPr>
        </p:nvSpPr>
        <p:spPr>
          <a:xfrm>
            <a:off x="7077764" y="1599597"/>
            <a:ext cx="1540500" cy="1892100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6" name="Google Shape;586;p61"/>
          <p:cNvSpPr txBox="1"/>
          <p:nvPr>
            <p:ph idx="22" type="body"/>
          </p:nvPr>
        </p:nvSpPr>
        <p:spPr>
          <a:xfrm>
            <a:off x="7027626" y="3794553"/>
            <a:ext cx="1590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7" name="Google Shape;587;p61"/>
          <p:cNvSpPr txBox="1"/>
          <p:nvPr>
            <p:ph idx="23" type="body"/>
          </p:nvPr>
        </p:nvSpPr>
        <p:spPr>
          <a:xfrm>
            <a:off x="7022356" y="3588601"/>
            <a:ext cx="1595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88" name="Google Shape;588;p61"/>
          <p:cNvSpPr/>
          <p:nvPr/>
        </p:nvSpPr>
        <p:spPr>
          <a:xfrm>
            <a:off x="7083031" y="1217194"/>
            <a:ext cx="1537200" cy="3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61"/>
          <p:cNvSpPr txBox="1"/>
          <p:nvPr>
            <p:ph idx="24" type="body"/>
          </p:nvPr>
        </p:nvSpPr>
        <p:spPr>
          <a:xfrm>
            <a:off x="7140941" y="1307321"/>
            <a:ext cx="1421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ic Ver">
  <p:cSld name="Four Pic Ver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/>
          <p:nvPr>
            <p:ph idx="2" type="pic"/>
          </p:nvPr>
        </p:nvSpPr>
        <p:spPr>
          <a:xfrm>
            <a:off x="443246" y="106233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2" name="Google Shape;592;p62"/>
          <p:cNvSpPr/>
          <p:nvPr/>
        </p:nvSpPr>
        <p:spPr>
          <a:xfrm>
            <a:off x="443246" y="2416390"/>
            <a:ext cx="26022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62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4" name="Google Shape;594;p62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5" name="Google Shape;595;p62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6" name="Google Shape;596;p62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2"/>
          <p:cNvSpPr txBox="1"/>
          <p:nvPr>
            <p:ph idx="3" type="body"/>
          </p:nvPr>
        </p:nvSpPr>
        <p:spPr>
          <a:xfrm>
            <a:off x="510621" y="252226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8" name="Google Shape;598;p62"/>
          <p:cNvSpPr/>
          <p:nvPr>
            <p:ph idx="4" type="pic"/>
          </p:nvPr>
        </p:nvSpPr>
        <p:spPr>
          <a:xfrm>
            <a:off x="3258150" y="106233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9" name="Google Shape;599;p62"/>
          <p:cNvSpPr/>
          <p:nvPr/>
        </p:nvSpPr>
        <p:spPr>
          <a:xfrm>
            <a:off x="3258150" y="2416390"/>
            <a:ext cx="2602200" cy="42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0" name="Google Shape;600;p62"/>
          <p:cNvSpPr txBox="1"/>
          <p:nvPr>
            <p:ph idx="5" type="body"/>
          </p:nvPr>
        </p:nvSpPr>
        <p:spPr>
          <a:xfrm>
            <a:off x="3325525" y="252226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1" name="Google Shape;601;p62"/>
          <p:cNvSpPr/>
          <p:nvPr>
            <p:ph idx="6" type="pic"/>
          </p:nvPr>
        </p:nvSpPr>
        <p:spPr>
          <a:xfrm>
            <a:off x="6071075" y="106233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2" name="Google Shape;602;p62"/>
          <p:cNvSpPr/>
          <p:nvPr/>
        </p:nvSpPr>
        <p:spPr>
          <a:xfrm>
            <a:off x="6071075" y="2416390"/>
            <a:ext cx="2602200" cy="42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3" name="Google Shape;603;p62"/>
          <p:cNvSpPr txBox="1"/>
          <p:nvPr>
            <p:ph idx="7" type="body"/>
          </p:nvPr>
        </p:nvSpPr>
        <p:spPr>
          <a:xfrm>
            <a:off x="6138450" y="252226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4" name="Google Shape;604;p62"/>
          <p:cNvSpPr/>
          <p:nvPr>
            <p:ph idx="8" type="pic"/>
          </p:nvPr>
        </p:nvSpPr>
        <p:spPr>
          <a:xfrm>
            <a:off x="443246" y="299306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5" name="Google Shape;605;p62"/>
          <p:cNvSpPr/>
          <p:nvPr/>
        </p:nvSpPr>
        <p:spPr>
          <a:xfrm>
            <a:off x="443246" y="4347120"/>
            <a:ext cx="2602200" cy="42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6" name="Google Shape;606;p62"/>
          <p:cNvSpPr txBox="1"/>
          <p:nvPr>
            <p:ph idx="9" type="body"/>
          </p:nvPr>
        </p:nvSpPr>
        <p:spPr>
          <a:xfrm>
            <a:off x="510621" y="445299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7" name="Google Shape;607;p62"/>
          <p:cNvSpPr/>
          <p:nvPr>
            <p:ph idx="13" type="pic"/>
          </p:nvPr>
        </p:nvSpPr>
        <p:spPr>
          <a:xfrm>
            <a:off x="3258150" y="299306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08" name="Google Shape;608;p62"/>
          <p:cNvSpPr/>
          <p:nvPr/>
        </p:nvSpPr>
        <p:spPr>
          <a:xfrm>
            <a:off x="3258150" y="4347120"/>
            <a:ext cx="2602200" cy="42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9" name="Google Shape;609;p62"/>
          <p:cNvSpPr txBox="1"/>
          <p:nvPr>
            <p:ph idx="14" type="body"/>
          </p:nvPr>
        </p:nvSpPr>
        <p:spPr>
          <a:xfrm>
            <a:off x="3325525" y="445299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0" name="Google Shape;610;p62"/>
          <p:cNvSpPr/>
          <p:nvPr>
            <p:ph idx="15" type="pic"/>
          </p:nvPr>
        </p:nvSpPr>
        <p:spPr>
          <a:xfrm>
            <a:off x="6071075" y="2993063"/>
            <a:ext cx="2602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1" name="Google Shape;611;p62"/>
          <p:cNvSpPr/>
          <p:nvPr/>
        </p:nvSpPr>
        <p:spPr>
          <a:xfrm>
            <a:off x="6071075" y="4347120"/>
            <a:ext cx="2602200" cy="42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2" name="Google Shape;612;p62"/>
          <p:cNvSpPr txBox="1"/>
          <p:nvPr>
            <p:ph idx="16" type="body"/>
          </p:nvPr>
        </p:nvSpPr>
        <p:spPr>
          <a:xfrm>
            <a:off x="6138450" y="4452995"/>
            <a:ext cx="249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_4">
  <p:cSld name="Port_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/>
          <p:nvPr>
            <p:ph idx="2" type="pic"/>
          </p:nvPr>
        </p:nvSpPr>
        <p:spPr>
          <a:xfrm>
            <a:off x="365438" y="2994298"/>
            <a:ext cx="2007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5" name="Google Shape;615;p63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6" name="Google Shape;616;p63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7" name="Google Shape;617;p63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8" name="Google Shape;618;p63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63"/>
          <p:cNvSpPr/>
          <p:nvPr>
            <p:ph idx="3" type="pic"/>
          </p:nvPr>
        </p:nvSpPr>
        <p:spPr>
          <a:xfrm>
            <a:off x="4628355" y="2994298"/>
            <a:ext cx="2007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20" name="Google Shape;620;p63"/>
          <p:cNvSpPr/>
          <p:nvPr>
            <p:ph idx="4" type="pic"/>
          </p:nvPr>
        </p:nvSpPr>
        <p:spPr>
          <a:xfrm>
            <a:off x="2511238" y="1208553"/>
            <a:ext cx="2007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21" name="Google Shape;621;p63"/>
          <p:cNvSpPr/>
          <p:nvPr>
            <p:ph idx="5" type="pic"/>
          </p:nvPr>
        </p:nvSpPr>
        <p:spPr>
          <a:xfrm>
            <a:off x="6746296" y="1208553"/>
            <a:ext cx="2007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22" name="Google Shape;622;p63"/>
          <p:cNvSpPr/>
          <p:nvPr/>
        </p:nvSpPr>
        <p:spPr>
          <a:xfrm>
            <a:off x="2511238" y="2859857"/>
            <a:ext cx="2007900" cy="178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365438" y="1208553"/>
            <a:ext cx="2007900" cy="178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4628355" y="1208552"/>
            <a:ext cx="2007900" cy="178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 </a:t>
            </a:r>
            <a:endParaRPr/>
          </a:p>
          <a:p>
            <a:pPr indent="0" lvl="0" marL="0" marR="0" rtl="0" algn="ctr">
              <a:spcBef>
                <a:spcPts val="24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 sz="1200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1600">
              <a:solidFill>
                <a:srgbClr val="F2F2F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6746296" y="2859857"/>
            <a:ext cx="2007900" cy="178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2F2F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Main Title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8" name="Google Shape;628;p64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01">
  <p:cSld name="MockUp0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1" name="Google Shape;631;p65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2" name="Google Shape;632;p65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3" name="Google Shape;633;p65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4" name="Google Shape;634;p65"/>
          <p:cNvGrpSpPr/>
          <p:nvPr/>
        </p:nvGrpSpPr>
        <p:grpSpPr>
          <a:xfrm>
            <a:off x="459131" y="1404699"/>
            <a:ext cx="3882602" cy="2030610"/>
            <a:chOff x="2844800" y="1304396"/>
            <a:chExt cx="2803525" cy="1466250"/>
          </a:xfrm>
        </p:grpSpPr>
        <p:grpSp>
          <p:nvGrpSpPr>
            <p:cNvPr id="635" name="Google Shape;635;p65"/>
            <p:cNvGrpSpPr/>
            <p:nvPr/>
          </p:nvGrpSpPr>
          <p:grpSpPr>
            <a:xfrm>
              <a:off x="3209925" y="1304396"/>
              <a:ext cx="2073274" cy="1397000"/>
              <a:chOff x="4843457" y="992546"/>
              <a:chExt cx="2073274" cy="1397000"/>
            </a:xfrm>
          </p:grpSpPr>
          <p:sp>
            <p:nvSpPr>
              <p:cNvPr id="636" name="Google Shape;636;p65"/>
              <p:cNvSpPr/>
              <p:nvPr/>
            </p:nvSpPr>
            <p:spPr>
              <a:xfrm>
                <a:off x="4843457" y="992546"/>
                <a:ext cx="2073274" cy="1397000"/>
              </a:xfrm>
              <a:custGeom>
                <a:rect b="b" l="l" r="r" t="t"/>
                <a:pathLst>
                  <a:path extrusionOk="0" h="772" w="1146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7" name="Google Shape;637;p65"/>
              <p:cNvSpPr/>
              <p:nvPr/>
            </p:nvSpPr>
            <p:spPr>
              <a:xfrm>
                <a:off x="4926007" y="1068746"/>
                <a:ext cx="1914600" cy="11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8" name="Google Shape;638;p65"/>
              <p:cNvSpPr/>
              <p:nvPr/>
            </p:nvSpPr>
            <p:spPr>
              <a:xfrm>
                <a:off x="4936351" y="1068746"/>
                <a:ext cx="1901825" cy="1089025"/>
              </a:xfrm>
              <a:custGeom>
                <a:rect b="b" l="l" r="r" t="t"/>
                <a:pathLst>
                  <a:path extrusionOk="0" h="686" w="1198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639" name="Google Shape;639;p65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640" name="Google Shape;640;p65"/>
              <p:cNvSpPr/>
              <p:nvPr/>
            </p:nvSpPr>
            <p:spPr>
              <a:xfrm>
                <a:off x="4462463" y="2481263"/>
                <a:ext cx="2800348" cy="66675"/>
              </a:xfrm>
              <a:custGeom>
                <a:rect b="b" l="l" r="r" t="t"/>
                <a:pathLst>
                  <a:path extrusionOk="0" h="37" w="154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1" name="Google Shape;641;p65"/>
              <p:cNvSpPr/>
              <p:nvPr/>
            </p:nvSpPr>
            <p:spPr>
              <a:xfrm>
                <a:off x="4478338" y="2425701"/>
                <a:ext cx="2787650" cy="84138"/>
              </a:xfrm>
              <a:custGeom>
                <a:rect b="b" l="l" r="r" t="t"/>
                <a:pathLst>
                  <a:path extrusionOk="0" h="47" w="1540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6000">
                    <a:srgbClr val="D8D8D8"/>
                  </a:gs>
                  <a:gs pos="42000">
                    <a:srgbClr val="BFBFBF"/>
                  </a:gs>
                  <a:gs pos="100000">
                    <a:srgbClr val="BFBFB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2" name="Google Shape;642;p65"/>
              <p:cNvSpPr/>
              <p:nvPr/>
            </p:nvSpPr>
            <p:spPr>
              <a:xfrm>
                <a:off x="5672138" y="2425701"/>
                <a:ext cx="392113" cy="44450"/>
              </a:xfrm>
              <a:custGeom>
                <a:rect b="b" l="l" r="r" t="t"/>
                <a:pathLst>
                  <a:path extrusionOk="0" h="25" w="217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643" name="Google Shape;643;p65"/>
          <p:cNvSpPr/>
          <p:nvPr>
            <p:ph idx="2" type="pic"/>
          </p:nvPr>
        </p:nvSpPr>
        <p:spPr>
          <a:xfrm>
            <a:off x="1079022" y="1510190"/>
            <a:ext cx="26514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4">
  <p:cSld name="MockUp4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6" name="Google Shape;646;p66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47" name="Google Shape;647;p66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8" name="Google Shape;648;p6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9" name="Google Shape;649;p66"/>
          <p:cNvCxnSpPr/>
          <p:nvPr/>
        </p:nvCxnSpPr>
        <p:spPr>
          <a:xfrm>
            <a:off x="0" y="3272559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50" name="Google Shape;650;p66"/>
          <p:cNvSpPr/>
          <p:nvPr/>
        </p:nvSpPr>
        <p:spPr>
          <a:xfrm>
            <a:off x="0" y="3273754"/>
            <a:ext cx="9144000" cy="1869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51" name="Google Shape;651;p66"/>
          <p:cNvGrpSpPr/>
          <p:nvPr/>
        </p:nvGrpSpPr>
        <p:grpSpPr>
          <a:xfrm>
            <a:off x="677791" y="1074009"/>
            <a:ext cx="1647659" cy="3481935"/>
            <a:chOff x="3189719" y="1562392"/>
            <a:chExt cx="1474811" cy="3116662"/>
          </a:xfrm>
        </p:grpSpPr>
        <p:sp>
          <p:nvSpPr>
            <p:cNvPr id="652" name="Google Shape;652;p66"/>
            <p:cNvSpPr/>
            <p:nvPr/>
          </p:nvSpPr>
          <p:spPr>
            <a:xfrm>
              <a:off x="3205386" y="1579715"/>
              <a:ext cx="1459144" cy="3099339"/>
            </a:xfrm>
            <a:custGeom>
              <a:rect b="b" l="l" r="r" t="t"/>
              <a:pathLst>
                <a:path extrusionOk="0" h="3099339" w="1459144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53" name="Google Shape;653;p66"/>
            <p:cNvGrpSpPr/>
            <p:nvPr/>
          </p:nvGrpSpPr>
          <p:grpSpPr>
            <a:xfrm>
              <a:off x="3189719" y="1991549"/>
              <a:ext cx="23673" cy="645855"/>
              <a:chOff x="3392428" y="1951545"/>
              <a:chExt cx="27444" cy="735347"/>
            </a:xfrm>
          </p:grpSpPr>
          <p:sp>
            <p:nvSpPr>
              <p:cNvPr id="654" name="Google Shape;654;p66"/>
              <p:cNvSpPr/>
              <p:nvPr/>
            </p:nvSpPr>
            <p:spPr>
              <a:xfrm>
                <a:off x="3392428" y="1951545"/>
                <a:ext cx="18300" cy="172800"/>
              </a:xfrm>
              <a:prstGeom prst="rect">
                <a:avLst/>
              </a:prstGeom>
              <a:solidFill>
                <a:srgbClr val="9292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5" name="Google Shape;655;p66"/>
              <p:cNvSpPr/>
              <p:nvPr/>
            </p:nvSpPr>
            <p:spPr>
              <a:xfrm>
                <a:off x="3401572" y="2289545"/>
                <a:ext cx="18300" cy="118800"/>
              </a:xfrm>
              <a:prstGeom prst="rect">
                <a:avLst/>
              </a:prstGeom>
              <a:solidFill>
                <a:srgbClr val="9292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6" name="Google Shape;656;p66"/>
              <p:cNvSpPr/>
              <p:nvPr/>
            </p:nvSpPr>
            <p:spPr>
              <a:xfrm>
                <a:off x="3401572" y="2568092"/>
                <a:ext cx="18300" cy="118800"/>
              </a:xfrm>
              <a:prstGeom prst="rect">
                <a:avLst/>
              </a:prstGeom>
              <a:solidFill>
                <a:srgbClr val="9292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657" name="Google Shape;657;p66"/>
            <p:cNvSpPr/>
            <p:nvPr/>
          </p:nvSpPr>
          <p:spPr>
            <a:xfrm>
              <a:off x="3806686" y="4332856"/>
              <a:ext cx="256543" cy="261216"/>
            </a:xfrm>
            <a:custGeom>
              <a:rect b="b" l="l" r="r" t="t"/>
              <a:pathLst>
                <a:path extrusionOk="0" h="261216" w="256543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3306742" y="1997538"/>
              <a:ext cx="1256433" cy="2276759"/>
            </a:xfrm>
            <a:custGeom>
              <a:rect b="b" l="l" r="r" t="t"/>
              <a:pathLst>
                <a:path extrusionOk="0" h="2276759" w="1256433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796931" y="1824436"/>
              <a:ext cx="276054" cy="32124"/>
            </a:xfrm>
            <a:custGeom>
              <a:rect b="b" l="l" r="r" t="t"/>
              <a:pathLst>
                <a:path extrusionOk="0" h="32124" w="27605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911556" y="1704426"/>
              <a:ext cx="46804" cy="47657"/>
            </a:xfrm>
            <a:custGeom>
              <a:rect b="b" l="l" r="r" t="t"/>
              <a:pathLst>
                <a:path extrusionOk="0" h="47657" w="46804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4293042" y="1562392"/>
              <a:ext cx="198758" cy="40154"/>
            </a:xfrm>
            <a:custGeom>
              <a:rect b="b" l="l" r="r" t="t"/>
              <a:pathLst>
                <a:path extrusionOk="0" h="40154" w="198758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descr="shadow.png" id="662" name="Google Shape;66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045" y="4555821"/>
            <a:ext cx="232073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/>
          <p:nvPr>
            <p:ph idx="2" type="pic"/>
          </p:nvPr>
        </p:nvSpPr>
        <p:spPr>
          <a:xfrm>
            <a:off x="808441" y="1563804"/>
            <a:ext cx="1403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02">
  <p:cSld name="MockUp02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7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6" name="Google Shape;666;p67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7" name="Google Shape;667;p67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8" name="Google Shape;668;p67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9" name="Google Shape;669;p67"/>
          <p:cNvGrpSpPr/>
          <p:nvPr/>
        </p:nvGrpSpPr>
        <p:grpSpPr>
          <a:xfrm>
            <a:off x="3850314" y="1298510"/>
            <a:ext cx="1459144" cy="3116662"/>
            <a:chOff x="3205386" y="1562392"/>
            <a:chExt cx="1459144" cy="3116662"/>
          </a:xfrm>
        </p:grpSpPr>
        <p:sp>
          <p:nvSpPr>
            <p:cNvPr id="670" name="Google Shape;670;p67"/>
            <p:cNvSpPr/>
            <p:nvPr/>
          </p:nvSpPr>
          <p:spPr>
            <a:xfrm>
              <a:off x="3205386" y="1579715"/>
              <a:ext cx="1459144" cy="3099339"/>
            </a:xfrm>
            <a:custGeom>
              <a:rect b="b" l="l" r="r" t="t"/>
              <a:pathLst>
                <a:path extrusionOk="0" h="3099339" w="1459144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1" name="Google Shape;671;p67"/>
            <p:cNvSpPr/>
            <p:nvPr/>
          </p:nvSpPr>
          <p:spPr>
            <a:xfrm>
              <a:off x="3806686" y="4332856"/>
              <a:ext cx="256543" cy="261216"/>
            </a:xfrm>
            <a:custGeom>
              <a:rect b="b" l="l" r="r" t="t"/>
              <a:pathLst>
                <a:path extrusionOk="0" h="261216" w="256543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3306742" y="1997538"/>
              <a:ext cx="1256433" cy="2276759"/>
            </a:xfrm>
            <a:custGeom>
              <a:rect b="b" l="l" r="r" t="t"/>
              <a:pathLst>
                <a:path extrusionOk="0" h="2276759" w="1256433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3796931" y="1824436"/>
              <a:ext cx="276054" cy="32124"/>
            </a:xfrm>
            <a:custGeom>
              <a:rect b="b" l="l" r="r" t="t"/>
              <a:pathLst>
                <a:path extrusionOk="0" h="32124" w="27605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4" name="Google Shape;674;p67"/>
            <p:cNvSpPr/>
            <p:nvPr/>
          </p:nvSpPr>
          <p:spPr>
            <a:xfrm>
              <a:off x="3911556" y="1704426"/>
              <a:ext cx="46804" cy="47657"/>
            </a:xfrm>
            <a:custGeom>
              <a:rect b="b" l="l" r="r" t="t"/>
              <a:pathLst>
                <a:path extrusionOk="0" h="47657" w="46804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5" name="Google Shape;675;p67"/>
            <p:cNvSpPr/>
            <p:nvPr/>
          </p:nvSpPr>
          <p:spPr>
            <a:xfrm>
              <a:off x="4293042" y="1562392"/>
              <a:ext cx="198758" cy="40154"/>
            </a:xfrm>
            <a:custGeom>
              <a:rect b="b" l="l" r="r" t="t"/>
              <a:pathLst>
                <a:path extrusionOk="0" h="40154" w="198758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76" name="Google Shape;676;p67"/>
          <p:cNvSpPr/>
          <p:nvPr>
            <p:ph idx="2" type="pic"/>
          </p:nvPr>
        </p:nvSpPr>
        <p:spPr>
          <a:xfrm>
            <a:off x="3951670" y="1727613"/>
            <a:ext cx="12564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ockUp02">
  <p:cSld name="1_MockUp0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"/>
          <p:cNvSpPr/>
          <p:nvPr/>
        </p:nvSpPr>
        <p:spPr>
          <a:xfrm>
            <a:off x="0" y="3273754"/>
            <a:ext cx="9144000" cy="186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9" name="Google Shape;679;p68"/>
          <p:cNvCxnSpPr/>
          <p:nvPr/>
        </p:nvCxnSpPr>
        <p:spPr>
          <a:xfrm>
            <a:off x="0" y="3273754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80" name="Google Shape;680;p68"/>
          <p:cNvGrpSpPr/>
          <p:nvPr/>
        </p:nvGrpSpPr>
        <p:grpSpPr>
          <a:xfrm>
            <a:off x="3329039" y="1450809"/>
            <a:ext cx="2552835" cy="2031170"/>
            <a:chOff x="2094899" y="1081795"/>
            <a:chExt cx="4400681" cy="3501414"/>
          </a:xfrm>
        </p:grpSpPr>
        <p:sp>
          <p:nvSpPr>
            <p:cNvPr id="681" name="Google Shape;681;p68"/>
            <p:cNvSpPr/>
            <p:nvPr/>
          </p:nvSpPr>
          <p:spPr>
            <a:xfrm>
              <a:off x="2261198" y="1247618"/>
              <a:ext cx="4081500" cy="22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2094899" y="1081795"/>
              <a:ext cx="4400681" cy="2608523"/>
            </a:xfrm>
            <a:custGeom>
              <a:rect b="b" l="l" r="r" t="t"/>
              <a:pathLst>
                <a:path extrusionOk="0" h="1076" w="181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83" name="Google Shape;683;p68"/>
            <p:cNvSpPr/>
            <p:nvPr/>
          </p:nvSpPr>
          <p:spPr>
            <a:xfrm>
              <a:off x="2311744" y="1247618"/>
              <a:ext cx="3979750" cy="2259869"/>
            </a:xfrm>
            <a:custGeom>
              <a:rect b="b" l="l" r="r" t="t"/>
              <a:pathLst>
                <a:path extrusionOk="0" h="1063" w="1872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84" name="Google Shape;684;p68"/>
            <p:cNvSpPr/>
            <p:nvPr/>
          </p:nvSpPr>
          <p:spPr>
            <a:xfrm>
              <a:off x="2094899" y="3690315"/>
              <a:ext cx="4400681" cy="397550"/>
            </a:xfrm>
            <a:custGeom>
              <a:rect b="b" l="l" r="r" t="t"/>
              <a:pathLst>
                <a:path extrusionOk="0" h="164" w="1816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54000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80000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/>
            </a:p>
          </p:txBody>
        </p:sp>
        <p:sp>
          <p:nvSpPr>
            <p:cNvPr id="685" name="Google Shape;685;p68"/>
            <p:cNvSpPr/>
            <p:nvPr/>
          </p:nvSpPr>
          <p:spPr>
            <a:xfrm>
              <a:off x="3506519" y="4087866"/>
              <a:ext cx="1590198" cy="495343"/>
            </a:xfrm>
            <a:custGeom>
              <a:rect b="b" l="l" r="r" t="t"/>
              <a:pathLst>
                <a:path extrusionOk="0" h="204" w="656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6000">
                  <a:srgbClr val="D8D8D8"/>
                </a:gs>
                <a:gs pos="42000">
                  <a:srgbClr val="BFBFBF"/>
                </a:gs>
                <a:gs pos="100000">
                  <a:srgbClr val="BFBFB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86" name="Google Shape;686;p68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7" name="Google Shape;687;p68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88" name="Google Shape;688;p68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9" name="Google Shape;689;p68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68"/>
          <p:cNvSpPr/>
          <p:nvPr>
            <p:ph idx="2" type="pic"/>
          </p:nvPr>
        </p:nvSpPr>
        <p:spPr>
          <a:xfrm>
            <a:off x="3445151" y="1546974"/>
            <a:ext cx="23181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5">
  <p:cSld name="MockUp5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9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3" name="Google Shape;693;p69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4" name="Google Shape;694;p69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5" name="Google Shape;695;p69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6" name="Google Shape;696;p69"/>
          <p:cNvGrpSpPr/>
          <p:nvPr/>
        </p:nvGrpSpPr>
        <p:grpSpPr>
          <a:xfrm>
            <a:off x="4168751" y="1201795"/>
            <a:ext cx="4400681" cy="3501414"/>
            <a:chOff x="2094899" y="1081795"/>
            <a:chExt cx="4400681" cy="3501414"/>
          </a:xfrm>
        </p:grpSpPr>
        <p:sp>
          <p:nvSpPr>
            <p:cNvPr id="697" name="Google Shape;697;p69"/>
            <p:cNvSpPr/>
            <p:nvPr/>
          </p:nvSpPr>
          <p:spPr>
            <a:xfrm>
              <a:off x="2261198" y="1247618"/>
              <a:ext cx="4081500" cy="22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98" name="Google Shape;698;p69"/>
            <p:cNvSpPr/>
            <p:nvPr/>
          </p:nvSpPr>
          <p:spPr>
            <a:xfrm>
              <a:off x="2094899" y="1081795"/>
              <a:ext cx="4400681" cy="2608523"/>
            </a:xfrm>
            <a:custGeom>
              <a:rect b="b" l="l" r="r" t="t"/>
              <a:pathLst>
                <a:path extrusionOk="0" h="1076" w="181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99" name="Google Shape;699;p69"/>
            <p:cNvSpPr/>
            <p:nvPr/>
          </p:nvSpPr>
          <p:spPr>
            <a:xfrm>
              <a:off x="2311744" y="1247618"/>
              <a:ext cx="3979750" cy="2259869"/>
            </a:xfrm>
            <a:custGeom>
              <a:rect b="b" l="l" r="r" t="t"/>
              <a:pathLst>
                <a:path extrusionOk="0" h="1063" w="1872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0" name="Google Shape;700;p69"/>
            <p:cNvSpPr/>
            <p:nvPr/>
          </p:nvSpPr>
          <p:spPr>
            <a:xfrm>
              <a:off x="2094899" y="3690315"/>
              <a:ext cx="4400681" cy="397550"/>
            </a:xfrm>
            <a:custGeom>
              <a:rect b="b" l="l" r="r" t="t"/>
              <a:pathLst>
                <a:path extrusionOk="0" h="164" w="1816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54000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80000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/>
            </a:p>
          </p:txBody>
        </p:sp>
        <p:sp>
          <p:nvSpPr>
            <p:cNvPr id="701" name="Google Shape;701;p69"/>
            <p:cNvSpPr/>
            <p:nvPr/>
          </p:nvSpPr>
          <p:spPr>
            <a:xfrm>
              <a:off x="3506519" y="4087866"/>
              <a:ext cx="1590198" cy="495343"/>
            </a:xfrm>
            <a:custGeom>
              <a:rect b="b" l="l" r="r" t="t"/>
              <a:pathLst>
                <a:path extrusionOk="0" h="204" w="656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6000">
                  <a:srgbClr val="D8D8D8"/>
                </a:gs>
                <a:gs pos="42000">
                  <a:srgbClr val="BFBFBF"/>
                </a:gs>
                <a:gs pos="100000">
                  <a:srgbClr val="BFBFBF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02" name="Google Shape;702;p69"/>
          <p:cNvSpPr/>
          <p:nvPr>
            <p:ph idx="2" type="pic"/>
          </p:nvPr>
        </p:nvSpPr>
        <p:spPr>
          <a:xfrm>
            <a:off x="4356720" y="1367618"/>
            <a:ext cx="4008600" cy="22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6">
  <p:cSld name="MockUp6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0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5" name="Google Shape;705;p70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06" name="Google Shape;706;p70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7" name="Google Shape;707;p70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8" name="Google Shape;708;p70"/>
          <p:cNvGrpSpPr/>
          <p:nvPr/>
        </p:nvGrpSpPr>
        <p:grpSpPr>
          <a:xfrm>
            <a:off x="2908572" y="1255589"/>
            <a:ext cx="3326684" cy="4311559"/>
            <a:chOff x="2908572" y="1255589"/>
            <a:chExt cx="3326684" cy="4311559"/>
          </a:xfrm>
        </p:grpSpPr>
        <p:grpSp>
          <p:nvGrpSpPr>
            <p:cNvPr id="709" name="Google Shape;709;p70"/>
            <p:cNvGrpSpPr/>
            <p:nvPr/>
          </p:nvGrpSpPr>
          <p:grpSpPr>
            <a:xfrm>
              <a:off x="2908572" y="1255589"/>
              <a:ext cx="3326684" cy="4311559"/>
              <a:chOff x="1208088" y="2017712"/>
              <a:chExt cx="1206501" cy="1563689"/>
            </a:xfrm>
          </p:grpSpPr>
          <p:sp>
            <p:nvSpPr>
              <p:cNvPr id="710" name="Google Shape;710;p70"/>
              <p:cNvSpPr/>
              <p:nvPr/>
            </p:nvSpPr>
            <p:spPr>
              <a:xfrm>
                <a:off x="1319213" y="2152650"/>
                <a:ext cx="969900" cy="1296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11" name="Google Shape;711;p70"/>
              <p:cNvSpPr/>
              <p:nvPr/>
            </p:nvSpPr>
            <p:spPr>
              <a:xfrm>
                <a:off x="1319213" y="2152650"/>
                <a:ext cx="969900" cy="12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12" name="Google Shape;712;p70"/>
              <p:cNvSpPr/>
              <p:nvPr/>
            </p:nvSpPr>
            <p:spPr>
              <a:xfrm>
                <a:off x="1208088" y="2017712"/>
                <a:ext cx="1206501" cy="1563689"/>
              </a:xfrm>
              <a:custGeom>
                <a:rect b="b" l="l" r="r" t="t"/>
                <a:pathLst>
                  <a:path extrusionOk="0" h="864" w="666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713" name="Google Shape;713;p70"/>
            <p:cNvSpPr/>
            <p:nvPr/>
          </p:nvSpPr>
          <p:spPr>
            <a:xfrm>
              <a:off x="4471627" y="1357124"/>
              <a:ext cx="200700" cy="200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14" name="Google Shape;714;p70"/>
          <p:cNvSpPr/>
          <p:nvPr>
            <p:ph idx="2" type="pic"/>
          </p:nvPr>
        </p:nvSpPr>
        <p:spPr>
          <a:xfrm>
            <a:off x="3215040" y="1627755"/>
            <a:ext cx="26745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7">
  <p:cSld name="MockUp7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7" name="Google Shape;717;p71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18" name="Google Shape;718;p71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9" name="Google Shape;719;p71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0" name="Google Shape;720;p71"/>
          <p:cNvGrpSpPr/>
          <p:nvPr/>
        </p:nvGrpSpPr>
        <p:grpSpPr>
          <a:xfrm>
            <a:off x="747309" y="1481699"/>
            <a:ext cx="3882602" cy="2030610"/>
            <a:chOff x="2844800" y="1304396"/>
            <a:chExt cx="2803525" cy="1466250"/>
          </a:xfrm>
        </p:grpSpPr>
        <p:grpSp>
          <p:nvGrpSpPr>
            <p:cNvPr id="721" name="Google Shape;721;p71"/>
            <p:cNvGrpSpPr/>
            <p:nvPr/>
          </p:nvGrpSpPr>
          <p:grpSpPr>
            <a:xfrm>
              <a:off x="3209925" y="1304396"/>
              <a:ext cx="2073274" cy="1397000"/>
              <a:chOff x="4843457" y="992546"/>
              <a:chExt cx="2073274" cy="1397000"/>
            </a:xfrm>
          </p:grpSpPr>
          <p:sp>
            <p:nvSpPr>
              <p:cNvPr id="722" name="Google Shape;722;p71"/>
              <p:cNvSpPr/>
              <p:nvPr/>
            </p:nvSpPr>
            <p:spPr>
              <a:xfrm>
                <a:off x="4843457" y="992546"/>
                <a:ext cx="2073274" cy="1397000"/>
              </a:xfrm>
              <a:custGeom>
                <a:rect b="b" l="l" r="r" t="t"/>
                <a:pathLst>
                  <a:path extrusionOk="0" h="772" w="1146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23" name="Google Shape;723;p71"/>
              <p:cNvSpPr/>
              <p:nvPr/>
            </p:nvSpPr>
            <p:spPr>
              <a:xfrm>
                <a:off x="4926007" y="1068746"/>
                <a:ext cx="1914600" cy="11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24" name="Google Shape;724;p71"/>
              <p:cNvSpPr/>
              <p:nvPr/>
            </p:nvSpPr>
            <p:spPr>
              <a:xfrm>
                <a:off x="4936351" y="1068746"/>
                <a:ext cx="1901825" cy="1089025"/>
              </a:xfrm>
              <a:custGeom>
                <a:rect b="b" l="l" r="r" t="t"/>
                <a:pathLst>
                  <a:path extrusionOk="0" h="686" w="1198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25" name="Google Shape;725;p71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726" name="Google Shape;726;p71"/>
              <p:cNvSpPr/>
              <p:nvPr/>
            </p:nvSpPr>
            <p:spPr>
              <a:xfrm>
                <a:off x="4462463" y="2481263"/>
                <a:ext cx="2800348" cy="66675"/>
              </a:xfrm>
              <a:custGeom>
                <a:rect b="b" l="l" r="r" t="t"/>
                <a:pathLst>
                  <a:path extrusionOk="0" h="37" w="154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27" name="Google Shape;727;p71"/>
              <p:cNvSpPr/>
              <p:nvPr/>
            </p:nvSpPr>
            <p:spPr>
              <a:xfrm>
                <a:off x="4478338" y="2425701"/>
                <a:ext cx="2787650" cy="84138"/>
              </a:xfrm>
              <a:custGeom>
                <a:rect b="b" l="l" r="r" t="t"/>
                <a:pathLst>
                  <a:path extrusionOk="0" h="47" w="1540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6000">
                    <a:srgbClr val="D8D8D8"/>
                  </a:gs>
                  <a:gs pos="42000">
                    <a:srgbClr val="BFBFBF"/>
                  </a:gs>
                  <a:gs pos="100000">
                    <a:srgbClr val="BFBFB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28" name="Google Shape;728;p71"/>
              <p:cNvSpPr/>
              <p:nvPr/>
            </p:nvSpPr>
            <p:spPr>
              <a:xfrm>
                <a:off x="5672138" y="2425701"/>
                <a:ext cx="392113" cy="44450"/>
              </a:xfrm>
              <a:custGeom>
                <a:rect b="b" l="l" r="r" t="t"/>
                <a:pathLst>
                  <a:path extrusionOk="0" h="25" w="217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729" name="Google Shape;729;p71"/>
          <p:cNvSpPr/>
          <p:nvPr>
            <p:ph idx="2" type="pic"/>
          </p:nvPr>
        </p:nvSpPr>
        <p:spPr>
          <a:xfrm>
            <a:off x="1367200" y="1587190"/>
            <a:ext cx="26514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>
            <a:noAutofit/>
          </a:bodyPr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04">
  <p:cSld name="Pic04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2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2" name="Google Shape;732;p72"/>
          <p:cNvSpPr txBox="1"/>
          <p:nvPr>
            <p:ph idx="1" type="body"/>
          </p:nvPr>
        </p:nvSpPr>
        <p:spPr>
          <a:xfrm>
            <a:off x="2514600" y="739341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33" name="Google Shape;733;p72"/>
          <p:cNvSpPr/>
          <p:nvPr/>
        </p:nvSpPr>
        <p:spPr>
          <a:xfrm flipH="1" rot="-5400000">
            <a:off x="8798351" y="4748937"/>
            <a:ext cx="288000" cy="403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72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5" name="Google Shape;735;p72"/>
          <p:cNvGrpSpPr/>
          <p:nvPr/>
        </p:nvGrpSpPr>
        <p:grpSpPr>
          <a:xfrm>
            <a:off x="4750079" y="1430890"/>
            <a:ext cx="1785900" cy="1043950"/>
            <a:chOff x="4750079" y="1706835"/>
            <a:chExt cx="1785900" cy="1043950"/>
          </a:xfrm>
        </p:grpSpPr>
        <p:sp>
          <p:nvSpPr>
            <p:cNvPr id="736" name="Google Shape;736;p72"/>
            <p:cNvSpPr/>
            <p:nvPr/>
          </p:nvSpPr>
          <p:spPr>
            <a:xfrm>
              <a:off x="4750079" y="1747885"/>
              <a:ext cx="1785900" cy="10029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7" name="Google Shape;737;p72"/>
            <p:cNvSpPr/>
            <p:nvPr/>
          </p:nvSpPr>
          <p:spPr>
            <a:xfrm>
              <a:off x="4750079" y="1706835"/>
              <a:ext cx="1785900" cy="100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38" name="Google Shape;738;p72"/>
          <p:cNvGrpSpPr/>
          <p:nvPr/>
        </p:nvGrpSpPr>
        <p:grpSpPr>
          <a:xfrm>
            <a:off x="6707505" y="1430890"/>
            <a:ext cx="1785900" cy="1043950"/>
            <a:chOff x="6707505" y="1706835"/>
            <a:chExt cx="1785900" cy="1043950"/>
          </a:xfrm>
        </p:grpSpPr>
        <p:sp>
          <p:nvSpPr>
            <p:cNvPr id="739" name="Google Shape;739;p72"/>
            <p:cNvSpPr/>
            <p:nvPr/>
          </p:nvSpPr>
          <p:spPr>
            <a:xfrm>
              <a:off x="6707505" y="1747885"/>
              <a:ext cx="1785900" cy="1002900"/>
            </a:xfrm>
            <a:prstGeom prst="rect">
              <a:avLst/>
            </a:prstGeom>
            <a:solidFill>
              <a:srgbClr val="0F7F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0" name="Google Shape;740;p72"/>
            <p:cNvSpPr/>
            <p:nvPr/>
          </p:nvSpPr>
          <p:spPr>
            <a:xfrm>
              <a:off x="6707505" y="1706835"/>
              <a:ext cx="1785900" cy="100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41" name="Google Shape;741;p72"/>
          <p:cNvGrpSpPr/>
          <p:nvPr/>
        </p:nvGrpSpPr>
        <p:grpSpPr>
          <a:xfrm>
            <a:off x="4750079" y="2517098"/>
            <a:ext cx="1785900" cy="1045111"/>
            <a:chOff x="4750079" y="2793043"/>
            <a:chExt cx="1785900" cy="1045111"/>
          </a:xfrm>
        </p:grpSpPr>
        <p:sp>
          <p:nvSpPr>
            <p:cNvPr id="742" name="Google Shape;742;p72"/>
            <p:cNvSpPr/>
            <p:nvPr/>
          </p:nvSpPr>
          <p:spPr>
            <a:xfrm>
              <a:off x="4750079" y="2793043"/>
              <a:ext cx="1785900" cy="1002900"/>
            </a:xfrm>
            <a:prstGeom prst="rect">
              <a:avLst/>
            </a:prstGeom>
            <a:solidFill>
              <a:srgbClr val="768F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3" name="Google Shape;743;p72"/>
            <p:cNvSpPr/>
            <p:nvPr/>
          </p:nvSpPr>
          <p:spPr>
            <a:xfrm>
              <a:off x="4750079" y="2835254"/>
              <a:ext cx="1785900" cy="100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44" name="Google Shape;744;p72"/>
          <p:cNvGrpSpPr/>
          <p:nvPr/>
        </p:nvGrpSpPr>
        <p:grpSpPr>
          <a:xfrm>
            <a:off x="6707505" y="2517098"/>
            <a:ext cx="1785900" cy="1045111"/>
            <a:chOff x="6707505" y="2793043"/>
            <a:chExt cx="1785900" cy="1045111"/>
          </a:xfrm>
        </p:grpSpPr>
        <p:sp>
          <p:nvSpPr>
            <p:cNvPr id="745" name="Google Shape;745;p72"/>
            <p:cNvSpPr/>
            <p:nvPr/>
          </p:nvSpPr>
          <p:spPr>
            <a:xfrm>
              <a:off x="6707505" y="2793043"/>
              <a:ext cx="1785900" cy="1002900"/>
            </a:xfrm>
            <a:prstGeom prst="rect">
              <a:avLst/>
            </a:prstGeom>
            <a:solidFill>
              <a:srgbClr val="B875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6" name="Google Shape;746;p72"/>
            <p:cNvSpPr/>
            <p:nvPr/>
          </p:nvSpPr>
          <p:spPr>
            <a:xfrm>
              <a:off x="6707505" y="2835254"/>
              <a:ext cx="1785900" cy="100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47" name="Google Shape;747;p72"/>
          <p:cNvSpPr/>
          <p:nvPr>
            <p:ph idx="2" type="pic"/>
          </p:nvPr>
        </p:nvSpPr>
        <p:spPr>
          <a:xfrm>
            <a:off x="668891" y="1430890"/>
            <a:ext cx="38841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10">
  <p:cSld name="1_Pic10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3"/>
          <p:cNvSpPr/>
          <p:nvPr>
            <p:ph idx="2" type="pic"/>
          </p:nvPr>
        </p:nvSpPr>
        <p:spPr>
          <a:xfrm>
            <a:off x="0" y="0"/>
            <a:ext cx="445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+ SubTitle_Footer">
  <p:cSld name="Main Title+ SubTitle_Footer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4"/>
          <p:cNvSpPr txBox="1"/>
          <p:nvPr>
            <p:ph type="title"/>
          </p:nvPr>
        </p:nvSpPr>
        <p:spPr>
          <a:xfrm>
            <a:off x="769938" y="267471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2" name="Google Shape;752;p74"/>
          <p:cNvSpPr txBox="1"/>
          <p:nvPr>
            <p:ph idx="1" type="body"/>
          </p:nvPr>
        </p:nvSpPr>
        <p:spPr>
          <a:xfrm>
            <a:off x="769938" y="619462"/>
            <a:ext cx="41148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753" name="Google Shape;753;p74"/>
          <p:cNvGrpSpPr/>
          <p:nvPr/>
        </p:nvGrpSpPr>
        <p:grpSpPr>
          <a:xfrm>
            <a:off x="0" y="5048943"/>
            <a:ext cx="9144367" cy="94661"/>
            <a:chOff x="0" y="2573904"/>
            <a:chExt cx="8767370" cy="44700"/>
          </a:xfrm>
        </p:grpSpPr>
        <p:grpSp>
          <p:nvGrpSpPr>
            <p:cNvPr id="754" name="Google Shape;754;p74"/>
            <p:cNvGrpSpPr/>
            <p:nvPr/>
          </p:nvGrpSpPr>
          <p:grpSpPr>
            <a:xfrm>
              <a:off x="0" y="2573904"/>
              <a:ext cx="3752427" cy="44700"/>
              <a:chOff x="0" y="2573904"/>
              <a:chExt cx="3752427" cy="44700"/>
            </a:xfrm>
          </p:grpSpPr>
          <p:sp>
            <p:nvSpPr>
              <p:cNvPr id="755" name="Google Shape;755;p74"/>
              <p:cNvSpPr/>
              <p:nvPr/>
            </p:nvSpPr>
            <p:spPr>
              <a:xfrm>
                <a:off x="0" y="2573904"/>
                <a:ext cx="1262700" cy="44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56" name="Google Shape;756;p74"/>
              <p:cNvSpPr/>
              <p:nvPr/>
            </p:nvSpPr>
            <p:spPr>
              <a:xfrm>
                <a:off x="1262608" y="2573904"/>
                <a:ext cx="1262700" cy="4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57" name="Google Shape;757;p74"/>
              <p:cNvSpPr/>
              <p:nvPr/>
            </p:nvSpPr>
            <p:spPr>
              <a:xfrm>
                <a:off x="2489727" y="2573904"/>
                <a:ext cx="1262700" cy="44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58" name="Google Shape;758;p74"/>
            <p:cNvGrpSpPr/>
            <p:nvPr/>
          </p:nvGrpSpPr>
          <p:grpSpPr>
            <a:xfrm>
              <a:off x="3752335" y="2573904"/>
              <a:ext cx="5015035" cy="44700"/>
              <a:chOff x="0" y="2573904"/>
              <a:chExt cx="5015035" cy="44700"/>
            </a:xfrm>
          </p:grpSpPr>
          <p:sp>
            <p:nvSpPr>
              <p:cNvPr id="759" name="Google Shape;759;p74"/>
              <p:cNvSpPr/>
              <p:nvPr/>
            </p:nvSpPr>
            <p:spPr>
              <a:xfrm>
                <a:off x="0" y="2573904"/>
                <a:ext cx="1262700" cy="44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60" name="Google Shape;760;p74"/>
              <p:cNvSpPr/>
              <p:nvPr/>
            </p:nvSpPr>
            <p:spPr>
              <a:xfrm>
                <a:off x="1262608" y="2573904"/>
                <a:ext cx="1262700" cy="44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61" name="Google Shape;761;p74"/>
              <p:cNvSpPr/>
              <p:nvPr/>
            </p:nvSpPr>
            <p:spPr>
              <a:xfrm>
                <a:off x="2489727" y="2573904"/>
                <a:ext cx="1262700" cy="44700"/>
              </a:xfrm>
              <a:prstGeom prst="rect">
                <a:avLst/>
              </a:prstGeom>
              <a:solidFill>
                <a:srgbClr val="1A5D8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62" name="Google Shape;762;p74"/>
              <p:cNvSpPr/>
              <p:nvPr/>
            </p:nvSpPr>
            <p:spPr>
              <a:xfrm>
                <a:off x="3752335" y="2573904"/>
                <a:ext cx="1262700" cy="44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763" name="Google Shape;763;p74"/>
          <p:cNvSpPr/>
          <p:nvPr/>
        </p:nvSpPr>
        <p:spPr>
          <a:xfrm>
            <a:off x="8622181" y="238198"/>
            <a:ext cx="288035" cy="235899"/>
          </a:xfrm>
          <a:prstGeom prst="flowChartOffpageConnector">
            <a:avLst/>
          </a:prstGeom>
          <a:solidFill>
            <a:srgbClr val="9292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4" name="Google Shape;764;p74"/>
          <p:cNvSpPr txBox="1"/>
          <p:nvPr>
            <p:ph idx="12" type="sldNum"/>
          </p:nvPr>
        </p:nvSpPr>
        <p:spPr>
          <a:xfrm>
            <a:off x="8542120" y="197976"/>
            <a:ext cx="457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48" Type="http://schemas.openxmlformats.org/officeDocument/2006/relationships/theme" Target="../theme/theme2.xml"/><Relationship Id="rId25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8.jp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275"/>
            <a:ext cx="9143998" cy="520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01" y="1778150"/>
            <a:ext cx="3409433" cy="27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140" y="1778150"/>
            <a:ext cx="3368762" cy="27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4"/>
          <p:cNvSpPr txBox="1"/>
          <p:nvPr>
            <p:ph type="title"/>
          </p:nvPr>
        </p:nvSpPr>
        <p:spPr>
          <a:xfrm>
            <a:off x="212675" y="538025"/>
            <a:ext cx="3634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Day wise Analysis of Comments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935" name="Google Shape;935;p84"/>
          <p:cNvGrpSpPr/>
          <p:nvPr/>
        </p:nvGrpSpPr>
        <p:grpSpPr>
          <a:xfrm>
            <a:off x="3847469" y="259415"/>
            <a:ext cx="438211" cy="462007"/>
            <a:chOff x="2728576" y="1786331"/>
            <a:chExt cx="823394" cy="823394"/>
          </a:xfrm>
        </p:grpSpPr>
        <p:sp>
          <p:nvSpPr>
            <p:cNvPr id="936" name="Google Shape;936;p84"/>
            <p:cNvSpPr/>
            <p:nvPr/>
          </p:nvSpPr>
          <p:spPr>
            <a:xfrm>
              <a:off x="2728576" y="1786331"/>
              <a:ext cx="823394" cy="823394"/>
            </a:xfrm>
            <a:custGeom>
              <a:rect b="b" l="l" r="r" t="t"/>
              <a:pathLst>
                <a:path extrusionOk="0" h="661361" w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237DB9"/>
            </a:solidFill>
            <a:ln cap="flat" cmpd="sng" w="19050">
              <a:solidFill>
                <a:srgbClr val="1A5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6375" lIns="106375" spcFirstLastPara="1" rIns="106375" wrap="square" tIns="106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7" name="Google Shape;937;p84"/>
            <p:cNvSpPr/>
            <p:nvPr/>
          </p:nvSpPr>
          <p:spPr>
            <a:xfrm>
              <a:off x="2932219" y="2033861"/>
              <a:ext cx="422299" cy="327553"/>
            </a:xfrm>
            <a:custGeom>
              <a:rect b="b" l="l" r="r" t="t"/>
              <a:pathLst>
                <a:path extrusionOk="0" h="56" w="72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38" name="Google Shape;938;p84"/>
          <p:cNvSpPr txBox="1"/>
          <p:nvPr/>
        </p:nvSpPr>
        <p:spPr>
          <a:xfrm>
            <a:off x="1736938" y="1316150"/>
            <a:ext cx="1717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84"/>
          <p:cNvSpPr txBox="1"/>
          <p:nvPr/>
        </p:nvSpPr>
        <p:spPr>
          <a:xfrm>
            <a:off x="5878563" y="1316150"/>
            <a:ext cx="1528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25" y="1540520"/>
            <a:ext cx="3479650" cy="301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925" y="1513600"/>
            <a:ext cx="3479650" cy="30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5"/>
          <p:cNvSpPr txBox="1"/>
          <p:nvPr>
            <p:ph type="title"/>
          </p:nvPr>
        </p:nvSpPr>
        <p:spPr>
          <a:xfrm>
            <a:off x="222700" y="4476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Hour </a:t>
            </a: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wise Analysis of Comments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947" name="Google Shape;947;p85"/>
          <p:cNvGrpSpPr/>
          <p:nvPr/>
        </p:nvGrpSpPr>
        <p:grpSpPr>
          <a:xfrm>
            <a:off x="3978044" y="179015"/>
            <a:ext cx="438211" cy="462007"/>
            <a:chOff x="2728576" y="1786331"/>
            <a:chExt cx="823394" cy="823394"/>
          </a:xfrm>
        </p:grpSpPr>
        <p:sp>
          <p:nvSpPr>
            <p:cNvPr id="948" name="Google Shape;948;p85"/>
            <p:cNvSpPr/>
            <p:nvPr/>
          </p:nvSpPr>
          <p:spPr>
            <a:xfrm>
              <a:off x="2728576" y="1786331"/>
              <a:ext cx="823394" cy="823394"/>
            </a:xfrm>
            <a:custGeom>
              <a:rect b="b" l="l" r="r" t="t"/>
              <a:pathLst>
                <a:path extrusionOk="0" h="661361" w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237DB9"/>
            </a:solidFill>
            <a:ln cap="flat" cmpd="sng" w="19050">
              <a:solidFill>
                <a:srgbClr val="1A5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6375" lIns="106375" spcFirstLastPara="1" rIns="106375" wrap="square" tIns="106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49" name="Google Shape;949;p85"/>
            <p:cNvSpPr/>
            <p:nvPr/>
          </p:nvSpPr>
          <p:spPr>
            <a:xfrm>
              <a:off x="2932219" y="2033861"/>
              <a:ext cx="422299" cy="327553"/>
            </a:xfrm>
            <a:custGeom>
              <a:rect b="b" l="l" r="r" t="t"/>
              <a:pathLst>
                <a:path extrusionOk="0" h="56" w="72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50" name="Google Shape;950;p85"/>
          <p:cNvSpPr txBox="1"/>
          <p:nvPr/>
        </p:nvSpPr>
        <p:spPr>
          <a:xfrm>
            <a:off x="1746963" y="1125275"/>
            <a:ext cx="1717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85"/>
          <p:cNvSpPr txBox="1"/>
          <p:nvPr/>
        </p:nvSpPr>
        <p:spPr>
          <a:xfrm>
            <a:off x="5888588" y="1125275"/>
            <a:ext cx="1528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6"/>
          <p:cNvSpPr txBox="1"/>
          <p:nvPr>
            <p:ph type="title"/>
          </p:nvPr>
        </p:nvSpPr>
        <p:spPr>
          <a:xfrm>
            <a:off x="222700" y="4476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Length</a:t>
            </a: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Comments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957" name="Google Shape;957;p86"/>
          <p:cNvGrpSpPr/>
          <p:nvPr/>
        </p:nvGrpSpPr>
        <p:grpSpPr>
          <a:xfrm>
            <a:off x="2726694" y="179015"/>
            <a:ext cx="438211" cy="462007"/>
            <a:chOff x="2728576" y="1786331"/>
            <a:chExt cx="823394" cy="823394"/>
          </a:xfrm>
        </p:grpSpPr>
        <p:sp>
          <p:nvSpPr>
            <p:cNvPr id="958" name="Google Shape;958;p86"/>
            <p:cNvSpPr/>
            <p:nvPr/>
          </p:nvSpPr>
          <p:spPr>
            <a:xfrm>
              <a:off x="2728576" y="1786331"/>
              <a:ext cx="823394" cy="823394"/>
            </a:xfrm>
            <a:custGeom>
              <a:rect b="b" l="l" r="r" t="t"/>
              <a:pathLst>
                <a:path extrusionOk="0" h="661361" w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237DB9"/>
            </a:solidFill>
            <a:ln cap="flat" cmpd="sng" w="19050">
              <a:solidFill>
                <a:srgbClr val="1A5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6375" lIns="106375" spcFirstLastPara="1" rIns="106375" wrap="square" tIns="106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9" name="Google Shape;959;p86"/>
            <p:cNvSpPr/>
            <p:nvPr/>
          </p:nvSpPr>
          <p:spPr>
            <a:xfrm>
              <a:off x="2932219" y="2033861"/>
              <a:ext cx="422299" cy="327553"/>
            </a:xfrm>
            <a:custGeom>
              <a:rect b="b" l="l" r="r" t="t"/>
              <a:pathLst>
                <a:path extrusionOk="0" h="56" w="72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60" name="Google Shape;960;p86"/>
          <p:cNvSpPr txBox="1"/>
          <p:nvPr/>
        </p:nvSpPr>
        <p:spPr>
          <a:xfrm>
            <a:off x="1746963" y="1125275"/>
            <a:ext cx="1717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86"/>
          <p:cNvSpPr txBox="1"/>
          <p:nvPr/>
        </p:nvSpPr>
        <p:spPr>
          <a:xfrm>
            <a:off x="5888588" y="1125275"/>
            <a:ext cx="1528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Advertisement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25" y="1513600"/>
            <a:ext cx="3261891" cy="30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079" y="1513600"/>
            <a:ext cx="3221721" cy="30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7"/>
          <p:cNvSpPr txBox="1"/>
          <p:nvPr>
            <p:ph type="title"/>
          </p:nvPr>
        </p:nvSpPr>
        <p:spPr>
          <a:xfrm>
            <a:off x="-1066800" y="3096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rPr lang="en"/>
              <a:t>Key Insights :</a:t>
            </a:r>
            <a:endParaRPr/>
          </a:p>
        </p:txBody>
      </p:sp>
      <p:sp>
        <p:nvSpPr>
          <p:cNvPr id="970" name="Google Shape;970;p87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87"/>
          <p:cNvSpPr/>
          <p:nvPr/>
        </p:nvSpPr>
        <p:spPr>
          <a:xfrm>
            <a:off x="4107048" y="2090346"/>
            <a:ext cx="2073900" cy="3053100"/>
          </a:xfrm>
          <a:prstGeom prst="bentArrow">
            <a:avLst>
              <a:gd fmla="val 10194" name="adj1"/>
              <a:gd fmla="val 9038" name="adj2"/>
              <a:gd fmla="val 14263" name="adj3"/>
              <a:gd fmla="val 24932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2" name="Google Shape;972;p87"/>
          <p:cNvSpPr/>
          <p:nvPr/>
        </p:nvSpPr>
        <p:spPr>
          <a:xfrm flipH="1">
            <a:off x="3113444" y="2666416"/>
            <a:ext cx="2337300" cy="2477100"/>
          </a:xfrm>
          <a:prstGeom prst="bentArrow">
            <a:avLst>
              <a:gd fmla="val 8879" name="adj1"/>
              <a:gd fmla="val 9038" name="adj2"/>
              <a:gd fmla="val 14263" name="adj3"/>
              <a:gd fmla="val 19454" name="adj4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3" name="Google Shape;973;p87"/>
          <p:cNvSpPr/>
          <p:nvPr/>
        </p:nvSpPr>
        <p:spPr>
          <a:xfrm flipH="1">
            <a:off x="2833975" y="3395752"/>
            <a:ext cx="1120800" cy="1747800"/>
          </a:xfrm>
          <a:prstGeom prst="bentArrow">
            <a:avLst>
              <a:gd fmla="val 19713" name="adj1"/>
              <a:gd fmla="val 20879" name="adj2"/>
              <a:gd fmla="val 22762" name="adj3"/>
              <a:gd fmla="val 29493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4" name="Google Shape;974;p87"/>
          <p:cNvSpPr/>
          <p:nvPr/>
        </p:nvSpPr>
        <p:spPr>
          <a:xfrm>
            <a:off x="4818880" y="3263051"/>
            <a:ext cx="1827000" cy="1880400"/>
          </a:xfrm>
          <a:prstGeom prst="bentArrow">
            <a:avLst>
              <a:gd fmla="val 13127" name="adj1"/>
              <a:gd fmla="val 10495" name="adj2"/>
              <a:gd fmla="val 17138" name="adj3"/>
              <a:gd fmla="val 21923" name="adj4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5" name="Google Shape;975;p87"/>
          <p:cNvSpPr/>
          <p:nvPr/>
        </p:nvSpPr>
        <p:spPr>
          <a:xfrm>
            <a:off x="4345702" y="1016361"/>
            <a:ext cx="444300" cy="4127100"/>
          </a:xfrm>
          <a:prstGeom prst="upArrow">
            <a:avLst>
              <a:gd fmla="val 50000" name="adj1"/>
              <a:gd fmla="val 6714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76" name="Google Shape;976;p87"/>
          <p:cNvGrpSpPr/>
          <p:nvPr/>
        </p:nvGrpSpPr>
        <p:grpSpPr>
          <a:xfrm>
            <a:off x="1403615" y="3515902"/>
            <a:ext cx="1247111" cy="240900"/>
            <a:chOff x="1779379" y="1440041"/>
            <a:chExt cx="1247111" cy="240900"/>
          </a:xfrm>
        </p:grpSpPr>
        <p:sp>
          <p:nvSpPr>
            <p:cNvPr id="977" name="Google Shape;977;p87"/>
            <p:cNvSpPr/>
            <p:nvPr/>
          </p:nvSpPr>
          <p:spPr>
            <a:xfrm>
              <a:off x="1779379" y="1440041"/>
              <a:ext cx="1237200" cy="240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8" name="Google Shape;978;p87"/>
            <p:cNvSpPr txBox="1"/>
            <p:nvPr/>
          </p:nvSpPr>
          <p:spPr>
            <a:xfrm>
              <a:off x="1789290" y="1468214"/>
              <a:ext cx="1237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No. of Samples</a:t>
              </a:r>
              <a:endParaRPr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79" name="Google Shape;979;p87"/>
          <p:cNvSpPr txBox="1"/>
          <p:nvPr/>
        </p:nvSpPr>
        <p:spPr>
          <a:xfrm>
            <a:off x="1413527" y="3185685"/>
            <a:ext cx="2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/>
          </a:p>
        </p:txBody>
      </p:sp>
      <p:grpSp>
        <p:nvGrpSpPr>
          <p:cNvPr id="980" name="Google Shape;980;p87"/>
          <p:cNvGrpSpPr/>
          <p:nvPr/>
        </p:nvGrpSpPr>
        <p:grpSpPr>
          <a:xfrm>
            <a:off x="1518829" y="2192265"/>
            <a:ext cx="1237200" cy="240900"/>
            <a:chOff x="1779379" y="1440041"/>
            <a:chExt cx="1237200" cy="240900"/>
          </a:xfrm>
        </p:grpSpPr>
        <p:sp>
          <p:nvSpPr>
            <p:cNvPr id="981" name="Google Shape;981;p87"/>
            <p:cNvSpPr/>
            <p:nvPr/>
          </p:nvSpPr>
          <p:spPr>
            <a:xfrm>
              <a:off x="1779379" y="1440041"/>
              <a:ext cx="1237200" cy="240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82" name="Google Shape;982;p87"/>
            <p:cNvSpPr txBox="1"/>
            <p:nvPr/>
          </p:nvSpPr>
          <p:spPr>
            <a:xfrm>
              <a:off x="1905050" y="1468201"/>
              <a:ext cx="1006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No. of Classes</a:t>
              </a:r>
              <a:endParaRPr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83" name="Google Shape;983;p87"/>
          <p:cNvSpPr txBox="1"/>
          <p:nvPr/>
        </p:nvSpPr>
        <p:spPr>
          <a:xfrm>
            <a:off x="1528741" y="1860724"/>
            <a:ext cx="2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/>
          </a:p>
        </p:txBody>
      </p:sp>
      <p:grpSp>
        <p:nvGrpSpPr>
          <p:cNvPr id="984" name="Google Shape;984;p87"/>
          <p:cNvGrpSpPr/>
          <p:nvPr/>
        </p:nvGrpSpPr>
        <p:grpSpPr>
          <a:xfrm>
            <a:off x="6891425" y="3344347"/>
            <a:ext cx="1252177" cy="240900"/>
            <a:chOff x="1764402" y="1440041"/>
            <a:chExt cx="1252177" cy="240900"/>
          </a:xfrm>
        </p:grpSpPr>
        <p:sp>
          <p:nvSpPr>
            <p:cNvPr id="985" name="Google Shape;985;p87"/>
            <p:cNvSpPr/>
            <p:nvPr/>
          </p:nvSpPr>
          <p:spPr>
            <a:xfrm>
              <a:off x="1779379" y="1440041"/>
              <a:ext cx="1237200" cy="2409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86" name="Google Shape;986;p87"/>
            <p:cNvSpPr txBox="1"/>
            <p:nvPr/>
          </p:nvSpPr>
          <p:spPr>
            <a:xfrm>
              <a:off x="1764402" y="1468194"/>
              <a:ext cx="12471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Representation</a:t>
              </a:r>
              <a:endParaRPr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87" name="Google Shape;987;p87"/>
          <p:cNvSpPr txBox="1"/>
          <p:nvPr/>
        </p:nvSpPr>
        <p:spPr>
          <a:xfrm>
            <a:off x="7853374" y="3012864"/>
            <a:ext cx="2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/>
          </a:p>
        </p:txBody>
      </p:sp>
      <p:grpSp>
        <p:nvGrpSpPr>
          <p:cNvPr id="988" name="Google Shape;988;p87"/>
          <p:cNvGrpSpPr/>
          <p:nvPr/>
        </p:nvGrpSpPr>
        <p:grpSpPr>
          <a:xfrm>
            <a:off x="6557724" y="1723250"/>
            <a:ext cx="1827138" cy="240900"/>
            <a:chOff x="1757359" y="1440041"/>
            <a:chExt cx="1259400" cy="240900"/>
          </a:xfrm>
        </p:grpSpPr>
        <p:sp>
          <p:nvSpPr>
            <p:cNvPr id="989" name="Google Shape;989;p87"/>
            <p:cNvSpPr/>
            <p:nvPr/>
          </p:nvSpPr>
          <p:spPr>
            <a:xfrm>
              <a:off x="1779379" y="1440041"/>
              <a:ext cx="1237200" cy="2409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90" name="Google Shape;990;p87"/>
            <p:cNvSpPr txBox="1"/>
            <p:nvPr/>
          </p:nvSpPr>
          <p:spPr>
            <a:xfrm>
              <a:off x="1757359" y="1481091"/>
              <a:ext cx="12594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Distribution of Sample Length</a:t>
              </a:r>
              <a:endParaRPr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91" name="Google Shape;991;p87"/>
          <p:cNvSpPr txBox="1"/>
          <p:nvPr/>
        </p:nvSpPr>
        <p:spPr>
          <a:xfrm>
            <a:off x="7507732" y="1399868"/>
            <a:ext cx="2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/>
          </a:p>
        </p:txBody>
      </p:sp>
      <p:grpSp>
        <p:nvGrpSpPr>
          <p:cNvPr id="992" name="Google Shape;992;p87"/>
          <p:cNvGrpSpPr/>
          <p:nvPr/>
        </p:nvGrpSpPr>
        <p:grpSpPr>
          <a:xfrm>
            <a:off x="3027683" y="1328102"/>
            <a:ext cx="1237200" cy="240900"/>
            <a:chOff x="1779379" y="1440041"/>
            <a:chExt cx="1237200" cy="240900"/>
          </a:xfrm>
        </p:grpSpPr>
        <p:sp>
          <p:nvSpPr>
            <p:cNvPr id="993" name="Google Shape;993;p87"/>
            <p:cNvSpPr/>
            <p:nvPr/>
          </p:nvSpPr>
          <p:spPr>
            <a:xfrm>
              <a:off x="1779379" y="1440041"/>
              <a:ext cx="1237200" cy="2409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94" name="Google Shape;994;p87"/>
            <p:cNvSpPr txBox="1"/>
            <p:nvPr/>
          </p:nvSpPr>
          <p:spPr>
            <a:xfrm>
              <a:off x="1892921" y="1468214"/>
              <a:ext cx="10665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Hour wise details</a:t>
              </a:r>
              <a:endParaRPr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95" name="Google Shape;995;p87"/>
          <p:cNvSpPr txBox="1"/>
          <p:nvPr/>
        </p:nvSpPr>
        <p:spPr>
          <a:xfrm>
            <a:off x="3959573" y="1028050"/>
            <a:ext cx="2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/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Preprocessing for NLP. In Python | by Sayali Sonawane | Medium" id="1000" name="Google Shape;100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00" y="267525"/>
            <a:ext cx="4504499" cy="18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9"/>
          <p:cNvSpPr txBox="1"/>
          <p:nvPr>
            <p:ph type="title"/>
          </p:nvPr>
        </p:nvSpPr>
        <p:spPr>
          <a:xfrm>
            <a:off x="222700" y="61175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 Punctuations and Numeric data: 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1007" name="Google Shape;1007;p89"/>
          <p:cNvSpPr txBox="1"/>
          <p:nvPr/>
        </p:nvSpPr>
        <p:spPr>
          <a:xfrm>
            <a:off x="813725" y="944325"/>
            <a:ext cx="10311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DC143C"/>
                </a:solidFill>
                <a:latin typeface="Merriweather"/>
                <a:ea typeface="Merriweather"/>
                <a:cs typeface="Merriweather"/>
                <a:sym typeface="Merriweather"/>
              </a:rPr>
              <a:t>hello!</a:t>
            </a:r>
            <a:endParaRPr sz="2200"/>
          </a:p>
        </p:txBody>
      </p:sp>
      <p:sp>
        <p:nvSpPr>
          <p:cNvPr id="1008" name="Google Shape;1008;p89"/>
          <p:cNvSpPr txBox="1"/>
          <p:nvPr/>
        </p:nvSpPr>
        <p:spPr>
          <a:xfrm>
            <a:off x="2897776" y="944325"/>
            <a:ext cx="9255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DC143C"/>
                </a:solidFill>
                <a:latin typeface="Merriweather"/>
                <a:ea typeface="Merriweather"/>
                <a:cs typeface="Merriweather"/>
                <a:sym typeface="Merriweather"/>
              </a:rPr>
              <a:t>hello</a:t>
            </a:r>
            <a:endParaRPr sz="2200"/>
          </a:p>
        </p:txBody>
      </p:sp>
      <p:cxnSp>
        <p:nvCxnSpPr>
          <p:cNvPr id="1009" name="Google Shape;1009;p89"/>
          <p:cNvCxnSpPr>
            <a:stCxn id="1008" idx="1"/>
            <a:endCxn id="1007" idx="3"/>
          </p:cNvCxnSpPr>
          <p:nvPr/>
        </p:nvCxnSpPr>
        <p:spPr>
          <a:xfrm rot="10800000">
            <a:off x="1844776" y="1215525"/>
            <a:ext cx="10530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stealth"/>
            <a:tailEnd len="med" w="med" type="oval"/>
          </a:ln>
        </p:spPr>
      </p:cxnSp>
      <p:sp>
        <p:nvSpPr>
          <p:cNvPr id="1010" name="Google Shape;1010;p89"/>
          <p:cNvSpPr txBox="1"/>
          <p:nvPr/>
        </p:nvSpPr>
        <p:spPr>
          <a:xfrm>
            <a:off x="1105900" y="1486725"/>
            <a:ext cx="2126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</p:txBody>
      </p:sp>
      <p:pic>
        <p:nvPicPr>
          <p:cNvPr id="1011" name="Google Shape;101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150" y="2920050"/>
            <a:ext cx="4439396" cy="18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9"/>
          <p:cNvSpPr txBox="1"/>
          <p:nvPr>
            <p:ph type="title"/>
          </p:nvPr>
        </p:nvSpPr>
        <p:spPr>
          <a:xfrm>
            <a:off x="331900" y="28093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 Emojis: 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Emojis in emails: how to use them and best practices" id="1013" name="Google Shape;1013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75" y="3012927"/>
            <a:ext cx="3014754" cy="18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7600" y="2315154"/>
            <a:ext cx="4504500" cy="43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462" y="1259525"/>
            <a:ext cx="3062300" cy="3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613" y="2321500"/>
            <a:ext cx="6822024" cy="23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0"/>
          <p:cNvSpPr txBox="1"/>
          <p:nvPr>
            <p:ph type="title"/>
          </p:nvPr>
        </p:nvSpPr>
        <p:spPr>
          <a:xfrm>
            <a:off x="3678500" y="57685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Lower Casing </a:t>
            </a: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1022" name="Google Shape;1022;p90"/>
          <p:cNvSpPr txBox="1"/>
          <p:nvPr/>
        </p:nvSpPr>
        <p:spPr>
          <a:xfrm>
            <a:off x="3013374" y="760800"/>
            <a:ext cx="1377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HELLO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023" name="Google Shape;1023;p90"/>
          <p:cNvSpPr txBox="1"/>
          <p:nvPr/>
        </p:nvSpPr>
        <p:spPr>
          <a:xfrm>
            <a:off x="5269495" y="760800"/>
            <a:ext cx="1272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hello</a:t>
            </a:r>
            <a:endParaRPr sz="1600">
              <a:solidFill>
                <a:srgbClr val="666666"/>
              </a:solidFill>
            </a:endParaRPr>
          </a:p>
        </p:txBody>
      </p:sp>
      <p:cxnSp>
        <p:nvCxnSpPr>
          <p:cNvPr id="1024" name="Google Shape;1024;p90"/>
          <p:cNvCxnSpPr/>
          <p:nvPr/>
        </p:nvCxnSpPr>
        <p:spPr>
          <a:xfrm rot="10800000">
            <a:off x="4024645" y="984900"/>
            <a:ext cx="10947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stealth"/>
            <a:tailEnd len="med" w="med" type="oval"/>
          </a:ln>
        </p:spPr>
      </p:cxnSp>
      <p:sp>
        <p:nvSpPr>
          <p:cNvPr id="1025" name="Google Shape;1025;p90"/>
          <p:cNvSpPr txBox="1"/>
          <p:nvPr>
            <p:ph type="title"/>
          </p:nvPr>
        </p:nvSpPr>
        <p:spPr>
          <a:xfrm>
            <a:off x="3355475" y="2114825"/>
            <a:ext cx="301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Removal of Stop Words</a:t>
            </a: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id="1026" name="Google Shape;102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738" y="4806975"/>
            <a:ext cx="5446537" cy="2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00" y="3305600"/>
            <a:ext cx="4634300" cy="1471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Stemming and Lemmatization (NLP) | by Prateek Sawhney | The  Startup | Medium" id="1032" name="Google Shape;103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850" y="155325"/>
            <a:ext cx="4634299" cy="257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difference between stemming and lemmatization?" id="1033" name="Google Shape;103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00" y="1337675"/>
            <a:ext cx="1924500" cy="1008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F-IDF from scratch in python on real world dataset. | by William Scott |  Towards Data Science" id="1034" name="Google Shape;1034;p91"/>
          <p:cNvPicPr preferRelativeResize="0"/>
          <p:nvPr/>
        </p:nvPicPr>
        <p:blipFill rotWithShape="1">
          <a:blip r:embed="rId6">
            <a:alphaModFix/>
          </a:blip>
          <a:srcRect b="0" l="0" r="33713" t="0"/>
          <a:stretch/>
        </p:blipFill>
        <p:spPr>
          <a:xfrm>
            <a:off x="6598125" y="1393525"/>
            <a:ext cx="2399176" cy="8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496" y="3192046"/>
            <a:ext cx="4055666" cy="1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38" y="1915175"/>
            <a:ext cx="4851550" cy="305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92"/>
          <p:cNvSpPr txBox="1"/>
          <p:nvPr>
            <p:ph type="title"/>
          </p:nvPr>
        </p:nvSpPr>
        <p:spPr>
          <a:xfrm>
            <a:off x="756300" y="351125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Vectorization</a:t>
            </a: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descr="Transforming tokens into useful features (BOW,TF-IDF)" id="1042" name="Google Shape;104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750" y="704513"/>
            <a:ext cx="3978475" cy="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3"/>
          <p:cNvSpPr txBox="1"/>
          <p:nvPr>
            <p:ph type="title"/>
          </p:nvPr>
        </p:nvSpPr>
        <p:spPr>
          <a:xfrm>
            <a:off x="217400" y="21785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TF IDF</a:t>
            </a: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: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1048" name="Google Shape;1048;p93"/>
          <p:cNvSpPr txBox="1"/>
          <p:nvPr/>
        </p:nvSpPr>
        <p:spPr>
          <a:xfrm>
            <a:off x="1299300" y="837125"/>
            <a:ext cx="51900" cy="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3"/>
          <p:cNvSpPr txBox="1"/>
          <p:nvPr/>
        </p:nvSpPr>
        <p:spPr>
          <a:xfrm>
            <a:off x="1031750" y="934850"/>
            <a:ext cx="7525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TF-IDF is a measure of originality of a word by comparing the number of times a word appears in a doc with the number of documents the word appears in.</a:t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TF-IDF - Machine Learning for Mobile [Book]" id="1050" name="Google Shape;1050;p93"/>
          <p:cNvPicPr preferRelativeResize="0"/>
          <p:nvPr/>
        </p:nvPicPr>
        <p:blipFill rotWithShape="1">
          <a:blip r:embed="rId3">
            <a:alphaModFix/>
          </a:blip>
          <a:srcRect b="0" l="28632" r="0" t="0"/>
          <a:stretch/>
        </p:blipFill>
        <p:spPr>
          <a:xfrm>
            <a:off x="3536400" y="1674438"/>
            <a:ext cx="2071200" cy="7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3"/>
          <p:cNvSpPr txBox="1"/>
          <p:nvPr/>
        </p:nvSpPr>
        <p:spPr>
          <a:xfrm>
            <a:off x="636600" y="2672325"/>
            <a:ext cx="49710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</a:rPr>
              <a:t>No. of times term t appears in the Sentence</a:t>
            </a:r>
            <a:endParaRPr>
              <a:highlight>
                <a:srgbClr val="EFEFEF"/>
              </a:highlight>
            </a:endParaRPr>
          </a:p>
        </p:txBody>
      </p:sp>
      <p:cxnSp>
        <p:nvCxnSpPr>
          <p:cNvPr id="1052" name="Google Shape;1052;p93"/>
          <p:cNvCxnSpPr/>
          <p:nvPr/>
        </p:nvCxnSpPr>
        <p:spPr>
          <a:xfrm flipH="1">
            <a:off x="3147900" y="2263875"/>
            <a:ext cx="481500" cy="43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stealth"/>
            <a:tailEnd len="med" w="med" type="oval"/>
          </a:ln>
        </p:spPr>
      </p:cxnSp>
      <p:sp>
        <p:nvSpPr>
          <p:cNvPr id="1053" name="Google Shape;1053;p93"/>
          <p:cNvSpPr txBox="1"/>
          <p:nvPr/>
        </p:nvSpPr>
        <p:spPr>
          <a:xfrm>
            <a:off x="5652600" y="2302625"/>
            <a:ext cx="34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</a:rPr>
              <a:t>N: No. of sentences</a:t>
            </a:r>
            <a:endParaRPr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EFEF"/>
                </a:highlight>
              </a:rPr>
              <a:t>dfi: No. of sentences containing that word</a:t>
            </a:r>
            <a:endParaRPr>
              <a:highlight>
                <a:srgbClr val="EFEFEF"/>
              </a:highlight>
            </a:endParaRPr>
          </a:p>
        </p:txBody>
      </p:sp>
      <p:cxnSp>
        <p:nvCxnSpPr>
          <p:cNvPr id="1054" name="Google Shape;1054;p93"/>
          <p:cNvCxnSpPr>
            <a:stCxn id="1050" idx="3"/>
          </p:cNvCxnSpPr>
          <p:nvPr/>
        </p:nvCxnSpPr>
        <p:spPr>
          <a:xfrm>
            <a:off x="5607600" y="2041750"/>
            <a:ext cx="609600" cy="26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stealth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6"/>
          <p:cNvSpPr/>
          <p:nvPr/>
        </p:nvSpPr>
        <p:spPr>
          <a:xfrm>
            <a:off x="5215664" y="1454022"/>
            <a:ext cx="690000" cy="1749600"/>
          </a:xfrm>
          <a:prstGeom prst="roundRect">
            <a:avLst>
              <a:gd fmla="val 50000" name="adj"/>
            </a:avLst>
          </a:prstGeom>
          <a:solidFill>
            <a:srgbClr val="8E29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6" name="Google Shape;776;p76"/>
          <p:cNvSpPr/>
          <p:nvPr/>
        </p:nvSpPr>
        <p:spPr>
          <a:xfrm>
            <a:off x="4184423" y="1060025"/>
            <a:ext cx="690000" cy="2138400"/>
          </a:xfrm>
          <a:prstGeom prst="roundRect">
            <a:avLst>
              <a:gd fmla="val 50000" name="adj"/>
            </a:avLst>
          </a:prstGeom>
          <a:solidFill>
            <a:srgbClr val="768F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7" name="Google Shape;777;p76"/>
          <p:cNvSpPr/>
          <p:nvPr/>
        </p:nvSpPr>
        <p:spPr>
          <a:xfrm>
            <a:off x="3271389" y="1734566"/>
            <a:ext cx="690000" cy="1477500"/>
          </a:xfrm>
          <a:prstGeom prst="roundRect">
            <a:avLst>
              <a:gd fmla="val 50000" name="adj"/>
            </a:avLst>
          </a:prstGeom>
          <a:solidFill>
            <a:srgbClr val="0A55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8" name="Google Shape;778;p76"/>
          <p:cNvSpPr/>
          <p:nvPr/>
        </p:nvSpPr>
        <p:spPr>
          <a:xfrm>
            <a:off x="2347703" y="1462394"/>
            <a:ext cx="690000" cy="1749600"/>
          </a:xfrm>
          <a:prstGeom prst="roundRect">
            <a:avLst>
              <a:gd fmla="val 50000" name="adj"/>
            </a:avLst>
          </a:prstGeom>
          <a:solidFill>
            <a:srgbClr val="1A5D8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9" name="Google Shape;779;p76"/>
          <p:cNvSpPr txBox="1"/>
          <p:nvPr>
            <p:ph type="title"/>
          </p:nvPr>
        </p:nvSpPr>
        <p:spPr>
          <a:xfrm>
            <a:off x="1763750" y="43760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rPr lang="en" sz="2400">
                <a:solidFill>
                  <a:srgbClr val="666666"/>
                </a:solidFill>
              </a:rPr>
              <a:t>Problems :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780" name="Google Shape;780;p7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76"/>
          <p:cNvSpPr/>
          <p:nvPr/>
        </p:nvSpPr>
        <p:spPr>
          <a:xfrm>
            <a:off x="2395862" y="1462394"/>
            <a:ext cx="690000" cy="174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82" name="Google Shape;782;p76"/>
          <p:cNvGrpSpPr/>
          <p:nvPr/>
        </p:nvGrpSpPr>
        <p:grpSpPr>
          <a:xfrm>
            <a:off x="2447821" y="2628698"/>
            <a:ext cx="586086" cy="528244"/>
            <a:chOff x="1703480" y="3032606"/>
            <a:chExt cx="782700" cy="782700"/>
          </a:xfrm>
        </p:grpSpPr>
        <p:sp>
          <p:nvSpPr>
            <p:cNvPr id="783" name="Google Shape;783;p76"/>
            <p:cNvSpPr/>
            <p:nvPr/>
          </p:nvSpPr>
          <p:spPr>
            <a:xfrm>
              <a:off x="1758217" y="308734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84" name="Google Shape;784;p76"/>
            <p:cNvSpPr/>
            <p:nvPr/>
          </p:nvSpPr>
          <p:spPr>
            <a:xfrm>
              <a:off x="1703480" y="3032606"/>
              <a:ext cx="782700" cy="782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85" name="Google Shape;785;p76"/>
          <p:cNvSpPr/>
          <p:nvPr/>
        </p:nvSpPr>
        <p:spPr>
          <a:xfrm>
            <a:off x="2504369" y="1579039"/>
            <a:ext cx="473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6"/>
          <p:cNvSpPr/>
          <p:nvPr/>
        </p:nvSpPr>
        <p:spPr>
          <a:xfrm>
            <a:off x="3320314" y="1734566"/>
            <a:ext cx="690000" cy="1477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87" name="Google Shape;787;p76"/>
          <p:cNvGrpSpPr/>
          <p:nvPr/>
        </p:nvGrpSpPr>
        <p:grpSpPr>
          <a:xfrm>
            <a:off x="3372273" y="2628698"/>
            <a:ext cx="586086" cy="528244"/>
            <a:chOff x="1703480" y="3032606"/>
            <a:chExt cx="782700" cy="782700"/>
          </a:xfrm>
        </p:grpSpPr>
        <p:sp>
          <p:nvSpPr>
            <p:cNvPr id="788" name="Google Shape;788;p76"/>
            <p:cNvSpPr/>
            <p:nvPr/>
          </p:nvSpPr>
          <p:spPr>
            <a:xfrm>
              <a:off x="1758217" y="308734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89" name="Google Shape;789;p76"/>
            <p:cNvSpPr/>
            <p:nvPr/>
          </p:nvSpPr>
          <p:spPr>
            <a:xfrm>
              <a:off x="1703480" y="3032606"/>
              <a:ext cx="782700" cy="782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90" name="Google Shape;790;p76"/>
          <p:cNvSpPr/>
          <p:nvPr/>
        </p:nvSpPr>
        <p:spPr>
          <a:xfrm>
            <a:off x="3424864" y="1814449"/>
            <a:ext cx="473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6"/>
          <p:cNvSpPr/>
          <p:nvPr/>
        </p:nvSpPr>
        <p:spPr>
          <a:xfrm>
            <a:off x="4230241" y="1073576"/>
            <a:ext cx="690000" cy="213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92" name="Google Shape;792;p76"/>
          <p:cNvGrpSpPr/>
          <p:nvPr/>
        </p:nvGrpSpPr>
        <p:grpSpPr>
          <a:xfrm>
            <a:off x="4282200" y="2628698"/>
            <a:ext cx="586086" cy="528244"/>
            <a:chOff x="1703480" y="3032606"/>
            <a:chExt cx="782700" cy="782700"/>
          </a:xfrm>
        </p:grpSpPr>
        <p:sp>
          <p:nvSpPr>
            <p:cNvPr id="793" name="Google Shape;793;p76"/>
            <p:cNvSpPr/>
            <p:nvPr/>
          </p:nvSpPr>
          <p:spPr>
            <a:xfrm>
              <a:off x="1758217" y="308734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94" name="Google Shape;794;p76"/>
            <p:cNvSpPr/>
            <p:nvPr/>
          </p:nvSpPr>
          <p:spPr>
            <a:xfrm>
              <a:off x="1703480" y="3032606"/>
              <a:ext cx="782700" cy="782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95" name="Google Shape;795;p76"/>
          <p:cNvSpPr/>
          <p:nvPr/>
        </p:nvSpPr>
        <p:spPr>
          <a:xfrm>
            <a:off x="4291105" y="1229103"/>
            <a:ext cx="570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6"/>
          <p:cNvSpPr/>
          <p:nvPr/>
        </p:nvSpPr>
        <p:spPr>
          <a:xfrm>
            <a:off x="5164918" y="1450594"/>
            <a:ext cx="690000" cy="1749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97" name="Google Shape;797;p76"/>
          <p:cNvGrpSpPr/>
          <p:nvPr/>
        </p:nvGrpSpPr>
        <p:grpSpPr>
          <a:xfrm>
            <a:off x="5216876" y="2616898"/>
            <a:ext cx="586086" cy="528244"/>
            <a:chOff x="1703480" y="3032606"/>
            <a:chExt cx="782700" cy="782700"/>
          </a:xfrm>
        </p:grpSpPr>
        <p:sp>
          <p:nvSpPr>
            <p:cNvPr id="798" name="Google Shape;798;p76"/>
            <p:cNvSpPr/>
            <p:nvPr/>
          </p:nvSpPr>
          <p:spPr>
            <a:xfrm>
              <a:off x="1758217" y="308734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99" name="Google Shape;799;p76"/>
            <p:cNvSpPr/>
            <p:nvPr/>
          </p:nvSpPr>
          <p:spPr>
            <a:xfrm>
              <a:off x="1703480" y="3032606"/>
              <a:ext cx="782700" cy="782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B0F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800" name="Google Shape;800;p76"/>
          <p:cNvSpPr/>
          <p:nvPr/>
        </p:nvSpPr>
        <p:spPr>
          <a:xfrm>
            <a:off x="5269467" y="1567239"/>
            <a:ext cx="473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76"/>
          <p:cNvGrpSpPr/>
          <p:nvPr/>
        </p:nvGrpSpPr>
        <p:grpSpPr>
          <a:xfrm>
            <a:off x="5191546" y="2618644"/>
            <a:ext cx="586086" cy="528244"/>
            <a:chOff x="1703480" y="3032606"/>
            <a:chExt cx="782700" cy="782700"/>
          </a:xfrm>
        </p:grpSpPr>
        <p:sp>
          <p:nvSpPr>
            <p:cNvPr id="802" name="Google Shape;802;p76"/>
            <p:cNvSpPr/>
            <p:nvPr/>
          </p:nvSpPr>
          <p:spPr>
            <a:xfrm>
              <a:off x="1758217" y="308734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03" name="Google Shape;803;p76"/>
            <p:cNvSpPr/>
            <p:nvPr/>
          </p:nvSpPr>
          <p:spPr>
            <a:xfrm>
              <a:off x="1703480" y="3032606"/>
              <a:ext cx="782700" cy="7827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C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804" name="Google Shape;804;p76"/>
          <p:cNvSpPr/>
          <p:nvPr/>
        </p:nvSpPr>
        <p:spPr>
          <a:xfrm>
            <a:off x="5246474" y="1905070"/>
            <a:ext cx="473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6"/>
          <p:cNvSpPr/>
          <p:nvPr/>
        </p:nvSpPr>
        <p:spPr>
          <a:xfrm>
            <a:off x="2231151" y="3417250"/>
            <a:ext cx="923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Facebook</a:t>
            </a:r>
            <a:endParaRPr/>
          </a:p>
        </p:txBody>
      </p:sp>
      <p:sp>
        <p:nvSpPr>
          <p:cNvPr id="806" name="Google Shape;806;p76"/>
          <p:cNvSpPr/>
          <p:nvPr/>
        </p:nvSpPr>
        <p:spPr>
          <a:xfrm>
            <a:off x="3299179" y="3397350"/>
            <a:ext cx="724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/>
          </a:p>
        </p:txBody>
      </p:sp>
      <p:sp>
        <p:nvSpPr>
          <p:cNvPr id="807" name="Google Shape;807;p76"/>
          <p:cNvSpPr/>
          <p:nvPr/>
        </p:nvSpPr>
        <p:spPr>
          <a:xfrm>
            <a:off x="4168601" y="3397350"/>
            <a:ext cx="851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YouTube</a:t>
            </a:r>
            <a:endParaRPr/>
          </a:p>
        </p:txBody>
      </p:sp>
      <p:sp>
        <p:nvSpPr>
          <p:cNvPr id="808" name="Google Shape;808;p76"/>
          <p:cNvSpPr/>
          <p:nvPr/>
        </p:nvSpPr>
        <p:spPr>
          <a:xfrm>
            <a:off x="5216865" y="3385550"/>
            <a:ext cx="83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/>
          </a:p>
        </p:txBody>
      </p:sp>
      <p:sp>
        <p:nvSpPr>
          <p:cNvPr id="809" name="Google Shape;809;p76"/>
          <p:cNvSpPr/>
          <p:nvPr/>
        </p:nvSpPr>
        <p:spPr>
          <a:xfrm>
            <a:off x="2661194" y="2766398"/>
            <a:ext cx="151775" cy="261006"/>
          </a:xfrm>
          <a:custGeom>
            <a:rect b="b" l="l" r="r" t="t"/>
            <a:pathLst>
              <a:path extrusionOk="0" h="67" w="35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0" name="Google Shape;810;p76"/>
          <p:cNvSpPr/>
          <p:nvPr/>
        </p:nvSpPr>
        <p:spPr>
          <a:xfrm>
            <a:off x="3525456" y="2794442"/>
            <a:ext cx="309720" cy="222523"/>
          </a:xfrm>
          <a:custGeom>
            <a:rect b="b" l="l" r="r" t="t"/>
            <a:pathLst>
              <a:path extrusionOk="0" h="51" w="64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1" name="Google Shape;811;p76"/>
          <p:cNvSpPr/>
          <p:nvPr/>
        </p:nvSpPr>
        <p:spPr>
          <a:xfrm>
            <a:off x="4439438" y="2809444"/>
            <a:ext cx="281883" cy="183210"/>
          </a:xfrm>
          <a:custGeom>
            <a:rect b="b" l="l" r="r" t="t"/>
            <a:pathLst>
              <a:path extrusionOk="0" h="49" w="68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2" name="Google Shape;812;p76"/>
          <p:cNvSpPr/>
          <p:nvPr/>
        </p:nvSpPr>
        <p:spPr>
          <a:xfrm>
            <a:off x="5413332" y="2798716"/>
            <a:ext cx="195709" cy="170473"/>
          </a:xfrm>
          <a:custGeom>
            <a:rect b="b" l="l" r="r" t="t"/>
            <a:pathLst>
              <a:path extrusionOk="0" h="53" w="55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3" name="Google Shape;813;p76"/>
          <p:cNvSpPr/>
          <p:nvPr/>
        </p:nvSpPr>
        <p:spPr>
          <a:xfrm>
            <a:off x="5383559" y="2072703"/>
            <a:ext cx="295458" cy="303795"/>
          </a:xfrm>
          <a:custGeom>
            <a:rect b="b" l="l" r="r" t="t"/>
            <a:pathLst>
              <a:path extrusionOk="0" h="292" w="256">
                <a:moveTo>
                  <a:pt x="87" y="41"/>
                </a:moveTo>
                <a:cubicBezTo>
                  <a:pt x="87" y="18"/>
                  <a:pt x="106" y="0"/>
                  <a:pt x="128" y="0"/>
                </a:cubicBezTo>
                <a:cubicBezTo>
                  <a:pt x="151" y="0"/>
                  <a:pt x="169" y="18"/>
                  <a:pt x="169" y="41"/>
                </a:cubicBezTo>
                <a:cubicBezTo>
                  <a:pt x="169" y="63"/>
                  <a:pt x="151" y="82"/>
                  <a:pt x="128" y="82"/>
                </a:cubicBezTo>
                <a:cubicBezTo>
                  <a:pt x="106" y="82"/>
                  <a:pt x="87" y="63"/>
                  <a:pt x="87" y="41"/>
                </a:cubicBezTo>
                <a:close/>
                <a:moveTo>
                  <a:pt x="148" y="109"/>
                </a:moveTo>
                <a:cubicBezTo>
                  <a:pt x="148" y="101"/>
                  <a:pt x="151" y="92"/>
                  <a:pt x="156" y="86"/>
                </a:cubicBezTo>
                <a:cubicBezTo>
                  <a:pt x="153" y="85"/>
                  <a:pt x="149" y="84"/>
                  <a:pt x="14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7" y="84"/>
                  <a:pt x="104" y="85"/>
                  <a:pt x="100" y="86"/>
                </a:cubicBezTo>
                <a:cubicBezTo>
                  <a:pt x="105" y="93"/>
                  <a:pt x="109" y="102"/>
                  <a:pt x="109" y="111"/>
                </a:cubicBezTo>
                <a:cubicBezTo>
                  <a:pt x="115" y="108"/>
                  <a:pt x="122" y="106"/>
                  <a:pt x="130" y="106"/>
                </a:cubicBezTo>
                <a:cubicBezTo>
                  <a:pt x="136" y="106"/>
                  <a:pt x="142" y="107"/>
                  <a:pt x="148" y="109"/>
                </a:cubicBezTo>
                <a:close/>
                <a:moveTo>
                  <a:pt x="155" y="113"/>
                </a:moveTo>
                <a:cubicBezTo>
                  <a:pt x="167" y="121"/>
                  <a:pt x="175" y="133"/>
                  <a:pt x="176" y="148"/>
                </a:cubicBezTo>
                <a:cubicBezTo>
                  <a:pt x="181" y="150"/>
                  <a:pt x="187" y="151"/>
                  <a:pt x="192" y="151"/>
                </a:cubicBezTo>
                <a:cubicBezTo>
                  <a:pt x="213" y="151"/>
                  <a:pt x="230" y="134"/>
                  <a:pt x="230" y="114"/>
                </a:cubicBezTo>
                <a:cubicBezTo>
                  <a:pt x="230" y="93"/>
                  <a:pt x="213" y="76"/>
                  <a:pt x="192" y="76"/>
                </a:cubicBezTo>
                <a:cubicBezTo>
                  <a:pt x="172" y="76"/>
                  <a:pt x="155" y="93"/>
                  <a:pt x="155" y="113"/>
                </a:cubicBezTo>
                <a:close/>
                <a:moveTo>
                  <a:pt x="130" y="190"/>
                </a:moveTo>
                <a:cubicBezTo>
                  <a:pt x="151" y="190"/>
                  <a:pt x="168" y="173"/>
                  <a:pt x="168" y="152"/>
                </a:cubicBezTo>
                <a:cubicBezTo>
                  <a:pt x="168" y="132"/>
                  <a:pt x="151" y="115"/>
                  <a:pt x="130" y="115"/>
                </a:cubicBezTo>
                <a:cubicBezTo>
                  <a:pt x="109" y="115"/>
                  <a:pt x="92" y="132"/>
                  <a:pt x="92" y="152"/>
                </a:cubicBezTo>
                <a:cubicBezTo>
                  <a:pt x="92" y="173"/>
                  <a:pt x="109" y="190"/>
                  <a:pt x="130" y="190"/>
                </a:cubicBezTo>
                <a:close/>
                <a:moveTo>
                  <a:pt x="146" y="193"/>
                </a:moveTo>
                <a:cubicBezTo>
                  <a:pt x="114" y="193"/>
                  <a:pt x="114" y="193"/>
                  <a:pt x="114" y="193"/>
                </a:cubicBezTo>
                <a:cubicBezTo>
                  <a:pt x="88" y="193"/>
                  <a:pt x="66" y="214"/>
                  <a:pt x="66" y="241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9" y="281"/>
                  <a:pt x="69" y="281"/>
                  <a:pt x="69" y="281"/>
                </a:cubicBezTo>
                <a:cubicBezTo>
                  <a:pt x="94" y="289"/>
                  <a:pt x="116" y="292"/>
                  <a:pt x="134" y="292"/>
                </a:cubicBezTo>
                <a:cubicBezTo>
                  <a:pt x="170" y="292"/>
                  <a:pt x="190" y="282"/>
                  <a:pt x="191" y="281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41"/>
                  <a:pt x="194" y="241"/>
                  <a:pt x="194" y="241"/>
                </a:cubicBezTo>
                <a:cubicBezTo>
                  <a:pt x="194" y="214"/>
                  <a:pt x="173" y="193"/>
                  <a:pt x="146" y="193"/>
                </a:cubicBezTo>
                <a:close/>
                <a:moveTo>
                  <a:pt x="208" y="154"/>
                </a:moveTo>
                <a:cubicBezTo>
                  <a:pt x="177" y="154"/>
                  <a:pt x="177" y="154"/>
                  <a:pt x="177" y="154"/>
                </a:cubicBezTo>
                <a:cubicBezTo>
                  <a:pt x="176" y="167"/>
                  <a:pt x="171" y="178"/>
                  <a:pt x="162" y="186"/>
                </a:cubicBezTo>
                <a:cubicBezTo>
                  <a:pt x="186" y="193"/>
                  <a:pt x="203" y="215"/>
                  <a:pt x="203" y="241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34" y="252"/>
                  <a:pt x="252" y="243"/>
                  <a:pt x="254" y="242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75"/>
                  <a:pt x="235" y="154"/>
                  <a:pt x="208" y="154"/>
                </a:cubicBezTo>
                <a:close/>
                <a:moveTo>
                  <a:pt x="64" y="151"/>
                </a:moveTo>
                <a:cubicBezTo>
                  <a:pt x="71" y="151"/>
                  <a:pt x="78" y="149"/>
                  <a:pt x="84" y="145"/>
                </a:cubicBezTo>
                <a:cubicBezTo>
                  <a:pt x="86" y="133"/>
                  <a:pt x="92" y="123"/>
                  <a:pt x="102" y="116"/>
                </a:cubicBezTo>
                <a:cubicBezTo>
                  <a:pt x="102" y="115"/>
                  <a:pt x="102" y="114"/>
                  <a:pt x="102" y="114"/>
                </a:cubicBezTo>
                <a:cubicBezTo>
                  <a:pt x="102" y="93"/>
                  <a:pt x="85" y="76"/>
                  <a:pt x="64" y="76"/>
                </a:cubicBezTo>
                <a:cubicBezTo>
                  <a:pt x="43" y="76"/>
                  <a:pt x="27" y="93"/>
                  <a:pt x="27" y="114"/>
                </a:cubicBezTo>
                <a:cubicBezTo>
                  <a:pt x="27" y="134"/>
                  <a:pt x="43" y="151"/>
                  <a:pt x="64" y="151"/>
                </a:cubicBezTo>
                <a:close/>
                <a:moveTo>
                  <a:pt x="98" y="186"/>
                </a:moveTo>
                <a:cubicBezTo>
                  <a:pt x="89" y="178"/>
                  <a:pt x="84" y="167"/>
                  <a:pt x="84" y="154"/>
                </a:cubicBezTo>
                <a:cubicBezTo>
                  <a:pt x="82" y="154"/>
                  <a:pt x="81" y="154"/>
                  <a:pt x="80" y="154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22" y="154"/>
                  <a:pt x="0" y="175"/>
                  <a:pt x="0" y="20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2"/>
                  <a:pt x="0" y="242"/>
                  <a:pt x="0" y="242"/>
                </a:cubicBezTo>
                <a:cubicBezTo>
                  <a:pt x="3" y="242"/>
                  <a:pt x="3" y="242"/>
                  <a:pt x="3" y="242"/>
                </a:cubicBezTo>
                <a:cubicBezTo>
                  <a:pt x="23" y="249"/>
                  <a:pt x="41" y="252"/>
                  <a:pt x="57" y="253"/>
                </a:cubicBezTo>
                <a:cubicBezTo>
                  <a:pt x="57" y="241"/>
                  <a:pt x="57" y="241"/>
                  <a:pt x="57" y="241"/>
                </a:cubicBezTo>
                <a:cubicBezTo>
                  <a:pt x="57" y="215"/>
                  <a:pt x="74" y="193"/>
                  <a:pt x="98" y="186"/>
                </a:cubicBezTo>
                <a:close/>
                <a:moveTo>
                  <a:pt x="98" y="186"/>
                </a:moveTo>
                <a:cubicBezTo>
                  <a:pt x="98" y="186"/>
                  <a:pt x="98" y="186"/>
                  <a:pt x="98" y="18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4" name="Google Shape;814;p76"/>
          <p:cNvSpPr/>
          <p:nvPr/>
        </p:nvSpPr>
        <p:spPr>
          <a:xfrm>
            <a:off x="4403772" y="1961428"/>
            <a:ext cx="348496" cy="298636"/>
          </a:xfrm>
          <a:custGeom>
            <a:rect b="b" l="l" r="r" t="t"/>
            <a:pathLst>
              <a:path extrusionOk="0" h="791" w="832">
                <a:moveTo>
                  <a:pt x="791" y="0"/>
                </a:moveTo>
                <a:lnTo>
                  <a:pt x="791" y="27"/>
                </a:lnTo>
                <a:lnTo>
                  <a:pt x="734" y="27"/>
                </a:lnTo>
                <a:lnTo>
                  <a:pt x="734" y="0"/>
                </a:lnTo>
                <a:lnTo>
                  <a:pt x="98" y="0"/>
                </a:lnTo>
                <a:lnTo>
                  <a:pt x="98" y="27"/>
                </a:lnTo>
                <a:lnTo>
                  <a:pt x="41" y="27"/>
                </a:lnTo>
                <a:lnTo>
                  <a:pt x="41" y="0"/>
                </a:lnTo>
                <a:lnTo>
                  <a:pt x="0" y="0"/>
                </a:lnTo>
                <a:lnTo>
                  <a:pt x="0" y="791"/>
                </a:lnTo>
                <a:lnTo>
                  <a:pt x="41" y="791"/>
                </a:lnTo>
                <a:lnTo>
                  <a:pt x="41" y="765"/>
                </a:lnTo>
                <a:lnTo>
                  <a:pt x="98" y="765"/>
                </a:lnTo>
                <a:lnTo>
                  <a:pt x="98" y="791"/>
                </a:lnTo>
                <a:lnTo>
                  <a:pt x="734" y="791"/>
                </a:lnTo>
                <a:lnTo>
                  <a:pt x="734" y="765"/>
                </a:lnTo>
                <a:lnTo>
                  <a:pt x="791" y="765"/>
                </a:lnTo>
                <a:lnTo>
                  <a:pt x="791" y="791"/>
                </a:lnTo>
                <a:lnTo>
                  <a:pt x="832" y="791"/>
                </a:lnTo>
                <a:lnTo>
                  <a:pt x="832" y="0"/>
                </a:lnTo>
                <a:lnTo>
                  <a:pt x="791" y="0"/>
                </a:lnTo>
                <a:close/>
                <a:moveTo>
                  <a:pt x="98" y="679"/>
                </a:moveTo>
                <a:lnTo>
                  <a:pt x="41" y="679"/>
                </a:lnTo>
                <a:lnTo>
                  <a:pt x="41" y="634"/>
                </a:lnTo>
                <a:lnTo>
                  <a:pt x="98" y="634"/>
                </a:lnTo>
                <a:lnTo>
                  <a:pt x="98" y="679"/>
                </a:lnTo>
                <a:close/>
                <a:moveTo>
                  <a:pt x="98" y="551"/>
                </a:moveTo>
                <a:lnTo>
                  <a:pt x="41" y="551"/>
                </a:lnTo>
                <a:lnTo>
                  <a:pt x="41" y="503"/>
                </a:lnTo>
                <a:lnTo>
                  <a:pt x="98" y="503"/>
                </a:lnTo>
                <a:lnTo>
                  <a:pt x="98" y="551"/>
                </a:lnTo>
                <a:close/>
                <a:moveTo>
                  <a:pt x="98" y="420"/>
                </a:moveTo>
                <a:lnTo>
                  <a:pt x="41" y="420"/>
                </a:lnTo>
                <a:lnTo>
                  <a:pt x="41" y="372"/>
                </a:lnTo>
                <a:lnTo>
                  <a:pt x="98" y="372"/>
                </a:lnTo>
                <a:lnTo>
                  <a:pt x="98" y="420"/>
                </a:lnTo>
                <a:close/>
                <a:moveTo>
                  <a:pt x="98" y="289"/>
                </a:moveTo>
                <a:lnTo>
                  <a:pt x="41" y="289"/>
                </a:lnTo>
                <a:lnTo>
                  <a:pt x="41" y="241"/>
                </a:lnTo>
                <a:lnTo>
                  <a:pt x="98" y="241"/>
                </a:lnTo>
                <a:lnTo>
                  <a:pt x="98" y="289"/>
                </a:lnTo>
                <a:close/>
                <a:moveTo>
                  <a:pt x="98" y="158"/>
                </a:moveTo>
                <a:lnTo>
                  <a:pt x="41" y="158"/>
                </a:lnTo>
                <a:lnTo>
                  <a:pt x="41" y="112"/>
                </a:lnTo>
                <a:lnTo>
                  <a:pt x="98" y="112"/>
                </a:lnTo>
                <a:lnTo>
                  <a:pt x="98" y="158"/>
                </a:lnTo>
                <a:close/>
                <a:moveTo>
                  <a:pt x="672" y="782"/>
                </a:moveTo>
                <a:lnTo>
                  <a:pt x="158" y="782"/>
                </a:lnTo>
                <a:lnTo>
                  <a:pt x="158" y="643"/>
                </a:lnTo>
                <a:lnTo>
                  <a:pt x="672" y="643"/>
                </a:lnTo>
                <a:lnTo>
                  <a:pt x="672" y="782"/>
                </a:lnTo>
                <a:close/>
                <a:moveTo>
                  <a:pt x="672" y="574"/>
                </a:moveTo>
                <a:lnTo>
                  <a:pt x="158" y="574"/>
                </a:lnTo>
                <a:lnTo>
                  <a:pt x="158" y="217"/>
                </a:lnTo>
                <a:lnTo>
                  <a:pt x="672" y="217"/>
                </a:lnTo>
                <a:lnTo>
                  <a:pt x="672" y="574"/>
                </a:lnTo>
                <a:close/>
                <a:moveTo>
                  <a:pt x="672" y="148"/>
                </a:moveTo>
                <a:lnTo>
                  <a:pt x="158" y="148"/>
                </a:lnTo>
                <a:lnTo>
                  <a:pt x="158" y="10"/>
                </a:lnTo>
                <a:lnTo>
                  <a:pt x="672" y="10"/>
                </a:lnTo>
                <a:lnTo>
                  <a:pt x="672" y="148"/>
                </a:lnTo>
                <a:close/>
                <a:moveTo>
                  <a:pt x="791" y="679"/>
                </a:moveTo>
                <a:lnTo>
                  <a:pt x="734" y="679"/>
                </a:lnTo>
                <a:lnTo>
                  <a:pt x="734" y="634"/>
                </a:lnTo>
                <a:lnTo>
                  <a:pt x="791" y="634"/>
                </a:lnTo>
                <a:lnTo>
                  <a:pt x="791" y="679"/>
                </a:lnTo>
                <a:close/>
                <a:moveTo>
                  <a:pt x="791" y="551"/>
                </a:moveTo>
                <a:lnTo>
                  <a:pt x="734" y="551"/>
                </a:lnTo>
                <a:lnTo>
                  <a:pt x="734" y="503"/>
                </a:lnTo>
                <a:lnTo>
                  <a:pt x="791" y="503"/>
                </a:lnTo>
                <a:lnTo>
                  <a:pt x="791" y="551"/>
                </a:lnTo>
                <a:close/>
                <a:moveTo>
                  <a:pt x="791" y="420"/>
                </a:moveTo>
                <a:lnTo>
                  <a:pt x="734" y="420"/>
                </a:lnTo>
                <a:lnTo>
                  <a:pt x="734" y="372"/>
                </a:lnTo>
                <a:lnTo>
                  <a:pt x="791" y="372"/>
                </a:lnTo>
                <a:lnTo>
                  <a:pt x="791" y="420"/>
                </a:lnTo>
                <a:close/>
                <a:moveTo>
                  <a:pt x="791" y="289"/>
                </a:moveTo>
                <a:lnTo>
                  <a:pt x="734" y="289"/>
                </a:lnTo>
                <a:lnTo>
                  <a:pt x="734" y="241"/>
                </a:lnTo>
                <a:lnTo>
                  <a:pt x="791" y="241"/>
                </a:lnTo>
                <a:lnTo>
                  <a:pt x="791" y="289"/>
                </a:lnTo>
                <a:close/>
                <a:moveTo>
                  <a:pt x="791" y="158"/>
                </a:moveTo>
                <a:lnTo>
                  <a:pt x="734" y="158"/>
                </a:lnTo>
                <a:lnTo>
                  <a:pt x="734" y="112"/>
                </a:lnTo>
                <a:lnTo>
                  <a:pt x="791" y="112"/>
                </a:lnTo>
                <a:lnTo>
                  <a:pt x="791" y="158"/>
                </a:lnTo>
                <a:close/>
                <a:moveTo>
                  <a:pt x="791" y="158"/>
                </a:moveTo>
                <a:lnTo>
                  <a:pt x="791" y="1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15" name="Google Shape;815;p76"/>
          <p:cNvGrpSpPr/>
          <p:nvPr/>
        </p:nvGrpSpPr>
        <p:grpSpPr>
          <a:xfrm>
            <a:off x="3525423" y="2260007"/>
            <a:ext cx="299155" cy="253134"/>
            <a:chOff x="504825" y="971550"/>
            <a:chExt cx="1089025" cy="1022350"/>
          </a:xfrm>
        </p:grpSpPr>
        <p:sp>
          <p:nvSpPr>
            <p:cNvPr id="816" name="Google Shape;816;p76"/>
            <p:cNvSpPr/>
            <p:nvPr/>
          </p:nvSpPr>
          <p:spPr>
            <a:xfrm>
              <a:off x="782638" y="971550"/>
              <a:ext cx="811212" cy="841375"/>
            </a:xfrm>
            <a:custGeom>
              <a:rect b="b" l="l" r="r" t="t"/>
              <a:pathLst>
                <a:path extrusionOk="0" h="530" w="511">
                  <a:moveTo>
                    <a:pt x="0" y="0"/>
                  </a:moveTo>
                  <a:lnTo>
                    <a:pt x="0" y="382"/>
                  </a:lnTo>
                  <a:lnTo>
                    <a:pt x="286" y="382"/>
                  </a:lnTo>
                  <a:lnTo>
                    <a:pt x="420" y="530"/>
                  </a:lnTo>
                  <a:lnTo>
                    <a:pt x="420" y="382"/>
                  </a:lnTo>
                  <a:lnTo>
                    <a:pt x="511" y="382"/>
                  </a:lnTo>
                  <a:lnTo>
                    <a:pt x="511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17" name="Google Shape;817;p76"/>
            <p:cNvSpPr/>
            <p:nvPr/>
          </p:nvSpPr>
          <p:spPr>
            <a:xfrm>
              <a:off x="504825" y="1274763"/>
              <a:ext cx="695325" cy="719137"/>
            </a:xfrm>
            <a:custGeom>
              <a:rect b="b" l="l" r="r" t="t"/>
              <a:pathLst>
                <a:path extrusionOk="0" h="453" w="438">
                  <a:moveTo>
                    <a:pt x="426" y="226"/>
                  </a:moveTo>
                  <a:lnTo>
                    <a:pt x="139" y="226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327"/>
                  </a:lnTo>
                  <a:lnTo>
                    <a:pt x="79" y="327"/>
                  </a:lnTo>
                  <a:lnTo>
                    <a:pt x="79" y="453"/>
                  </a:lnTo>
                  <a:lnTo>
                    <a:pt x="192" y="327"/>
                  </a:lnTo>
                  <a:lnTo>
                    <a:pt x="438" y="327"/>
                  </a:lnTo>
                  <a:lnTo>
                    <a:pt x="438" y="241"/>
                  </a:lnTo>
                  <a:lnTo>
                    <a:pt x="426" y="226"/>
                  </a:lnTo>
                  <a:close/>
                  <a:moveTo>
                    <a:pt x="426" y="226"/>
                  </a:moveTo>
                  <a:lnTo>
                    <a:pt x="426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818" name="Google Shape;818;p76"/>
          <p:cNvSpPr/>
          <p:nvPr/>
        </p:nvSpPr>
        <p:spPr>
          <a:xfrm>
            <a:off x="2570016" y="2123384"/>
            <a:ext cx="313762" cy="253156"/>
          </a:xfrm>
          <a:custGeom>
            <a:rect b="b" l="l" r="r" t="t"/>
            <a:pathLst>
              <a:path extrusionOk="0" h="192" w="215">
                <a:moveTo>
                  <a:pt x="205" y="90"/>
                </a:moveTo>
                <a:cubicBezTo>
                  <a:pt x="199" y="75"/>
                  <a:pt x="187" y="67"/>
                  <a:pt x="170" y="67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53" y="59"/>
                  <a:pt x="156" y="48"/>
                  <a:pt x="156" y="35"/>
                </a:cubicBezTo>
                <a:cubicBezTo>
                  <a:pt x="156" y="31"/>
                  <a:pt x="156" y="27"/>
                  <a:pt x="155" y="23"/>
                </a:cubicBezTo>
                <a:cubicBezTo>
                  <a:pt x="153" y="8"/>
                  <a:pt x="142" y="0"/>
                  <a:pt x="126" y="1"/>
                </a:cubicBezTo>
                <a:cubicBezTo>
                  <a:pt x="120" y="2"/>
                  <a:pt x="118" y="8"/>
                  <a:pt x="113" y="21"/>
                </a:cubicBezTo>
                <a:cubicBezTo>
                  <a:pt x="109" y="33"/>
                  <a:pt x="103" y="48"/>
                  <a:pt x="95" y="61"/>
                </a:cubicBezTo>
                <a:cubicBezTo>
                  <a:pt x="88" y="70"/>
                  <a:pt x="77" y="78"/>
                  <a:pt x="68" y="82"/>
                </a:cubicBezTo>
                <a:cubicBezTo>
                  <a:pt x="68" y="81"/>
                  <a:pt x="68" y="81"/>
                  <a:pt x="68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79"/>
                  <a:pt x="0" y="179"/>
                  <a:pt x="0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74"/>
                  <a:pt x="68" y="174"/>
                  <a:pt x="68" y="174"/>
                </a:cubicBezTo>
                <a:cubicBezTo>
                  <a:pt x="79" y="174"/>
                  <a:pt x="85" y="174"/>
                  <a:pt x="86" y="174"/>
                </a:cubicBezTo>
                <a:cubicBezTo>
                  <a:pt x="99" y="181"/>
                  <a:pt x="99" y="181"/>
                  <a:pt x="99" y="181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16" y="191"/>
                  <a:pt x="155" y="192"/>
                  <a:pt x="172" y="189"/>
                </a:cubicBezTo>
                <a:cubicBezTo>
                  <a:pt x="193" y="186"/>
                  <a:pt x="198" y="169"/>
                  <a:pt x="198" y="169"/>
                </a:cubicBezTo>
                <a:cubicBezTo>
                  <a:pt x="200" y="163"/>
                  <a:pt x="215" y="112"/>
                  <a:pt x="205" y="90"/>
                </a:cubicBezTo>
                <a:close/>
                <a:moveTo>
                  <a:pt x="186" y="165"/>
                </a:moveTo>
                <a:cubicBezTo>
                  <a:pt x="186" y="165"/>
                  <a:pt x="182" y="175"/>
                  <a:pt x="170" y="176"/>
                </a:cubicBezTo>
                <a:cubicBezTo>
                  <a:pt x="152" y="179"/>
                  <a:pt x="119" y="177"/>
                  <a:pt x="114" y="175"/>
                </a:cubicBezTo>
                <a:cubicBezTo>
                  <a:pt x="114" y="175"/>
                  <a:pt x="106" y="170"/>
                  <a:pt x="106" y="170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87" y="161"/>
                  <a:pt x="79" y="161"/>
                  <a:pt x="68" y="161"/>
                </a:cubicBezTo>
                <a:cubicBezTo>
                  <a:pt x="68" y="96"/>
                  <a:pt x="68" y="96"/>
                  <a:pt x="68" y="96"/>
                </a:cubicBezTo>
                <a:cubicBezTo>
                  <a:pt x="79" y="92"/>
                  <a:pt x="96" y="83"/>
                  <a:pt x="106" y="68"/>
                </a:cubicBezTo>
                <a:cubicBezTo>
                  <a:pt x="115" y="54"/>
                  <a:pt x="121" y="38"/>
                  <a:pt x="126" y="26"/>
                </a:cubicBezTo>
                <a:cubicBezTo>
                  <a:pt x="126" y="26"/>
                  <a:pt x="129" y="16"/>
                  <a:pt x="130" y="14"/>
                </a:cubicBezTo>
                <a:cubicBezTo>
                  <a:pt x="137" y="14"/>
                  <a:pt x="141" y="18"/>
                  <a:pt x="142" y="26"/>
                </a:cubicBezTo>
                <a:cubicBezTo>
                  <a:pt x="143" y="29"/>
                  <a:pt x="143" y="32"/>
                  <a:pt x="143" y="35"/>
                </a:cubicBezTo>
                <a:cubicBezTo>
                  <a:pt x="143" y="54"/>
                  <a:pt x="133" y="70"/>
                  <a:pt x="133" y="70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81" y="80"/>
                  <a:pt x="189" y="84"/>
                  <a:pt x="193" y="94"/>
                </a:cubicBezTo>
                <a:cubicBezTo>
                  <a:pt x="199" y="110"/>
                  <a:pt x="190" y="151"/>
                  <a:pt x="186" y="165"/>
                </a:cubicBezTo>
                <a:close/>
                <a:moveTo>
                  <a:pt x="186" y="165"/>
                </a:moveTo>
                <a:cubicBezTo>
                  <a:pt x="186" y="165"/>
                  <a:pt x="186" y="165"/>
                  <a:pt x="186" y="16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19" name="Google Shape;8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63" y="4252748"/>
            <a:ext cx="7594571" cy="3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6"/>
          <p:cNvSpPr txBox="1"/>
          <p:nvPr/>
        </p:nvSpPr>
        <p:spPr>
          <a:xfrm>
            <a:off x="929475" y="38851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Advertisements in comments:</a:t>
            </a:r>
            <a:endParaRPr b="1" sz="13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94"/>
          <p:cNvGrpSpPr/>
          <p:nvPr/>
        </p:nvGrpSpPr>
        <p:grpSpPr>
          <a:xfrm>
            <a:off x="3646108" y="1793665"/>
            <a:ext cx="1851800" cy="2107089"/>
            <a:chOff x="654574" y="1776615"/>
            <a:chExt cx="1917771" cy="2257917"/>
          </a:xfrm>
        </p:grpSpPr>
        <p:sp>
          <p:nvSpPr>
            <p:cNvPr id="1060" name="Google Shape;1060;p94"/>
            <p:cNvSpPr/>
            <p:nvPr/>
          </p:nvSpPr>
          <p:spPr>
            <a:xfrm>
              <a:off x="715649" y="1840152"/>
              <a:ext cx="1815067" cy="2147613"/>
            </a:xfrm>
            <a:custGeom>
              <a:rect b="b" l="l" r="r" t="t"/>
              <a:pathLst>
                <a:path extrusionOk="0" h="1692" w="1430">
                  <a:moveTo>
                    <a:pt x="1032" y="694"/>
                  </a:moveTo>
                  <a:lnTo>
                    <a:pt x="1034" y="692"/>
                  </a:lnTo>
                  <a:lnTo>
                    <a:pt x="1032" y="692"/>
                  </a:lnTo>
                  <a:lnTo>
                    <a:pt x="1032" y="694"/>
                  </a:lnTo>
                  <a:lnTo>
                    <a:pt x="1127" y="950"/>
                  </a:lnTo>
                  <a:moveTo>
                    <a:pt x="1034" y="692"/>
                  </a:moveTo>
                  <a:lnTo>
                    <a:pt x="1030" y="688"/>
                  </a:lnTo>
                  <a:lnTo>
                    <a:pt x="1032" y="692"/>
                  </a:lnTo>
                  <a:lnTo>
                    <a:pt x="693" y="631"/>
                  </a:lnTo>
                  <a:lnTo>
                    <a:pt x="803" y="35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290" y="451"/>
                  </a:lnTo>
                  <a:lnTo>
                    <a:pt x="1070" y="423"/>
                  </a:lnTo>
                  <a:lnTo>
                    <a:pt x="1030" y="68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311" y="688"/>
                  </a:lnTo>
                  <a:lnTo>
                    <a:pt x="1290" y="451"/>
                  </a:lnTo>
                  <a:moveTo>
                    <a:pt x="1108" y="159"/>
                  </a:moveTo>
                  <a:lnTo>
                    <a:pt x="797" y="352"/>
                  </a:lnTo>
                  <a:lnTo>
                    <a:pt x="799" y="352"/>
                  </a:lnTo>
                  <a:lnTo>
                    <a:pt x="805" y="354"/>
                  </a:lnTo>
                  <a:lnTo>
                    <a:pt x="1070" y="423"/>
                  </a:lnTo>
                  <a:lnTo>
                    <a:pt x="1108" y="159"/>
                  </a:lnTo>
                  <a:moveTo>
                    <a:pt x="1311" y="688"/>
                  </a:moveTo>
                  <a:lnTo>
                    <a:pt x="1430" y="958"/>
                  </a:lnTo>
                  <a:lnTo>
                    <a:pt x="1311" y="1035"/>
                  </a:lnTo>
                  <a:lnTo>
                    <a:pt x="1300" y="1234"/>
                  </a:lnTo>
                  <a:lnTo>
                    <a:pt x="1258" y="1420"/>
                  </a:lnTo>
                  <a:lnTo>
                    <a:pt x="1049" y="1421"/>
                  </a:lnTo>
                  <a:lnTo>
                    <a:pt x="948" y="1688"/>
                  </a:lnTo>
                  <a:lnTo>
                    <a:pt x="709" y="1686"/>
                  </a:lnTo>
                  <a:lnTo>
                    <a:pt x="501" y="1686"/>
                  </a:lnTo>
                  <a:lnTo>
                    <a:pt x="309" y="1692"/>
                  </a:lnTo>
                  <a:lnTo>
                    <a:pt x="320" y="1465"/>
                  </a:lnTo>
                  <a:lnTo>
                    <a:pt x="276" y="1180"/>
                  </a:lnTo>
                  <a:lnTo>
                    <a:pt x="61" y="932"/>
                  </a:lnTo>
                  <a:lnTo>
                    <a:pt x="0" y="516"/>
                  </a:lnTo>
                  <a:lnTo>
                    <a:pt x="244" y="124"/>
                  </a:lnTo>
                  <a:lnTo>
                    <a:pt x="745" y="0"/>
                  </a:lnTo>
                  <a:lnTo>
                    <a:pt x="1108" y="159"/>
                  </a:lnTo>
                  <a:lnTo>
                    <a:pt x="1290" y="451"/>
                  </a:lnTo>
                  <a:moveTo>
                    <a:pt x="1311" y="1035"/>
                  </a:moveTo>
                  <a:lnTo>
                    <a:pt x="1127" y="950"/>
                  </a:lnTo>
                  <a:lnTo>
                    <a:pt x="1300" y="1234"/>
                  </a:lnTo>
                  <a:lnTo>
                    <a:pt x="1008" y="1179"/>
                  </a:lnTo>
                  <a:lnTo>
                    <a:pt x="1258" y="1420"/>
                  </a:lnTo>
                  <a:moveTo>
                    <a:pt x="1311" y="688"/>
                  </a:moveTo>
                  <a:lnTo>
                    <a:pt x="1127" y="950"/>
                  </a:lnTo>
                  <a:lnTo>
                    <a:pt x="1430" y="958"/>
                  </a:lnTo>
                  <a:moveTo>
                    <a:pt x="244" y="124"/>
                  </a:moveTo>
                  <a:lnTo>
                    <a:pt x="541" y="220"/>
                  </a:lnTo>
                  <a:lnTo>
                    <a:pt x="543" y="218"/>
                  </a:lnTo>
                  <a:lnTo>
                    <a:pt x="745" y="0"/>
                  </a:lnTo>
                  <a:lnTo>
                    <a:pt x="797" y="352"/>
                  </a:lnTo>
                  <a:moveTo>
                    <a:pt x="797" y="352"/>
                  </a:moveTo>
                  <a:lnTo>
                    <a:pt x="797" y="352"/>
                  </a:lnTo>
                  <a:lnTo>
                    <a:pt x="541" y="220"/>
                  </a:lnTo>
                  <a:lnTo>
                    <a:pt x="370" y="444"/>
                  </a:lnTo>
                  <a:lnTo>
                    <a:pt x="370" y="447"/>
                  </a:lnTo>
                  <a:lnTo>
                    <a:pt x="372" y="447"/>
                  </a:lnTo>
                  <a:lnTo>
                    <a:pt x="800" y="355"/>
                  </a:lnTo>
                  <a:lnTo>
                    <a:pt x="799" y="352"/>
                  </a:lnTo>
                  <a:lnTo>
                    <a:pt x="803" y="354"/>
                  </a:lnTo>
                  <a:lnTo>
                    <a:pt x="800" y="355"/>
                  </a:lnTo>
                  <a:lnTo>
                    <a:pt x="803" y="358"/>
                  </a:lnTo>
                  <a:lnTo>
                    <a:pt x="805" y="354"/>
                  </a:lnTo>
                  <a:moveTo>
                    <a:pt x="370" y="447"/>
                  </a:moveTo>
                  <a:lnTo>
                    <a:pt x="372" y="448"/>
                  </a:lnTo>
                  <a:lnTo>
                    <a:pt x="372" y="448"/>
                  </a:lnTo>
                  <a:lnTo>
                    <a:pt x="424" y="673"/>
                  </a:lnTo>
                  <a:lnTo>
                    <a:pt x="693" y="631"/>
                  </a:lnTo>
                  <a:lnTo>
                    <a:pt x="372" y="447"/>
                  </a:lnTo>
                  <a:moveTo>
                    <a:pt x="361" y="450"/>
                  </a:moveTo>
                  <a:lnTo>
                    <a:pt x="0" y="516"/>
                  </a:lnTo>
                  <a:lnTo>
                    <a:pt x="212" y="695"/>
                  </a:lnTo>
                  <a:lnTo>
                    <a:pt x="213" y="694"/>
                  </a:lnTo>
                  <a:lnTo>
                    <a:pt x="366" y="450"/>
                  </a:lnTo>
                  <a:lnTo>
                    <a:pt x="366" y="448"/>
                  </a:lnTo>
                  <a:lnTo>
                    <a:pt x="364" y="450"/>
                  </a:lnTo>
                  <a:lnTo>
                    <a:pt x="367" y="448"/>
                  </a:lnTo>
                  <a:lnTo>
                    <a:pt x="370" y="447"/>
                  </a:lnTo>
                  <a:moveTo>
                    <a:pt x="372" y="448"/>
                  </a:moveTo>
                  <a:lnTo>
                    <a:pt x="367" y="448"/>
                  </a:lnTo>
                  <a:moveTo>
                    <a:pt x="366" y="448"/>
                  </a:moveTo>
                  <a:lnTo>
                    <a:pt x="372" y="448"/>
                  </a:lnTo>
                  <a:moveTo>
                    <a:pt x="213" y="694"/>
                  </a:moveTo>
                  <a:lnTo>
                    <a:pt x="424" y="673"/>
                  </a:lnTo>
                  <a:lnTo>
                    <a:pt x="453" y="901"/>
                  </a:lnTo>
                  <a:lnTo>
                    <a:pt x="212" y="695"/>
                  </a:lnTo>
                  <a:lnTo>
                    <a:pt x="61" y="932"/>
                  </a:lnTo>
                  <a:moveTo>
                    <a:pt x="244" y="124"/>
                  </a:moveTo>
                  <a:lnTo>
                    <a:pt x="370" y="444"/>
                  </a:lnTo>
                  <a:moveTo>
                    <a:pt x="744" y="1453"/>
                  </a:moveTo>
                  <a:lnTo>
                    <a:pt x="774" y="1179"/>
                  </a:lnTo>
                  <a:lnTo>
                    <a:pt x="564" y="1180"/>
                  </a:lnTo>
                  <a:lnTo>
                    <a:pt x="744" y="1453"/>
                  </a:lnTo>
                  <a:moveTo>
                    <a:pt x="564" y="1180"/>
                  </a:moveTo>
                  <a:lnTo>
                    <a:pt x="506" y="1416"/>
                  </a:lnTo>
                  <a:lnTo>
                    <a:pt x="744" y="1459"/>
                  </a:lnTo>
                  <a:lnTo>
                    <a:pt x="744" y="1453"/>
                  </a:lnTo>
                  <a:moveTo>
                    <a:pt x="1008" y="1179"/>
                  </a:moveTo>
                  <a:lnTo>
                    <a:pt x="805" y="941"/>
                  </a:lnTo>
                  <a:lnTo>
                    <a:pt x="774" y="1179"/>
                  </a:lnTo>
                  <a:lnTo>
                    <a:pt x="1008" y="1179"/>
                  </a:lnTo>
                  <a:lnTo>
                    <a:pt x="1127" y="950"/>
                  </a:lnTo>
                  <a:lnTo>
                    <a:pt x="805" y="941"/>
                  </a:lnTo>
                  <a:lnTo>
                    <a:pt x="454" y="904"/>
                  </a:lnTo>
                  <a:lnTo>
                    <a:pt x="446" y="915"/>
                  </a:lnTo>
                  <a:lnTo>
                    <a:pt x="564" y="1180"/>
                  </a:lnTo>
                  <a:lnTo>
                    <a:pt x="805" y="941"/>
                  </a:lnTo>
                  <a:lnTo>
                    <a:pt x="693" y="631"/>
                  </a:lnTo>
                  <a:lnTo>
                    <a:pt x="454" y="904"/>
                  </a:lnTo>
                  <a:lnTo>
                    <a:pt x="454" y="903"/>
                  </a:lnTo>
                  <a:lnTo>
                    <a:pt x="442" y="904"/>
                  </a:lnTo>
                  <a:lnTo>
                    <a:pt x="446" y="915"/>
                  </a:lnTo>
                  <a:lnTo>
                    <a:pt x="276" y="1180"/>
                  </a:lnTo>
                  <a:lnTo>
                    <a:pt x="564" y="1180"/>
                  </a:lnTo>
                  <a:moveTo>
                    <a:pt x="744" y="1459"/>
                  </a:moveTo>
                  <a:lnTo>
                    <a:pt x="1049" y="1421"/>
                  </a:lnTo>
                  <a:lnTo>
                    <a:pt x="1008" y="1179"/>
                  </a:lnTo>
                  <a:lnTo>
                    <a:pt x="744" y="1459"/>
                  </a:lnTo>
                  <a:lnTo>
                    <a:pt x="948" y="1688"/>
                  </a:lnTo>
                  <a:moveTo>
                    <a:pt x="454" y="903"/>
                  </a:moveTo>
                  <a:lnTo>
                    <a:pt x="456" y="903"/>
                  </a:lnTo>
                  <a:lnTo>
                    <a:pt x="453" y="901"/>
                  </a:lnTo>
                  <a:lnTo>
                    <a:pt x="454" y="903"/>
                  </a:lnTo>
                  <a:moveTo>
                    <a:pt x="442" y="904"/>
                  </a:moveTo>
                  <a:lnTo>
                    <a:pt x="61" y="932"/>
                  </a:lnTo>
                  <a:moveTo>
                    <a:pt x="276" y="1180"/>
                  </a:moveTo>
                  <a:lnTo>
                    <a:pt x="506" y="1416"/>
                  </a:lnTo>
                  <a:moveTo>
                    <a:pt x="709" y="1686"/>
                  </a:moveTo>
                  <a:lnTo>
                    <a:pt x="744" y="1459"/>
                  </a:lnTo>
                  <a:lnTo>
                    <a:pt x="501" y="1686"/>
                  </a:lnTo>
                  <a:lnTo>
                    <a:pt x="506" y="1416"/>
                  </a:lnTo>
                  <a:lnTo>
                    <a:pt x="309" y="1692"/>
                  </a:lnTo>
                  <a:moveTo>
                    <a:pt x="805" y="941"/>
                  </a:moveTo>
                  <a:lnTo>
                    <a:pt x="1032" y="694"/>
                  </a:lnTo>
                </a:path>
              </a:pathLst>
            </a:custGeom>
            <a:noFill/>
            <a:ln cap="rnd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1061" name="Google Shape;1061;p94"/>
            <p:cNvGrpSpPr/>
            <p:nvPr/>
          </p:nvGrpSpPr>
          <p:grpSpPr>
            <a:xfrm>
              <a:off x="654574" y="1776615"/>
              <a:ext cx="1917771" cy="2257917"/>
              <a:chOff x="3371851" y="1649413"/>
              <a:chExt cx="2398713" cy="2824162"/>
            </a:xfrm>
          </p:grpSpPr>
          <p:sp>
            <p:nvSpPr>
              <p:cNvPr id="1062" name="Google Shape;1062;p94"/>
              <p:cNvSpPr/>
              <p:nvPr/>
            </p:nvSpPr>
            <p:spPr>
              <a:xfrm>
                <a:off x="3775076" y="1862138"/>
                <a:ext cx="130175" cy="130175"/>
              </a:xfrm>
              <a:custGeom>
                <a:rect b="b" l="l" r="r" t="t"/>
                <a:pathLst>
                  <a:path extrusionOk="0" h="54" w="54">
                    <a:moveTo>
                      <a:pt x="46" y="46"/>
                    </a:moveTo>
                    <a:cubicBezTo>
                      <a:pt x="41" y="51"/>
                      <a:pt x="34" y="54"/>
                      <a:pt x="27" y="54"/>
                    </a:cubicBezTo>
                    <a:cubicBezTo>
                      <a:pt x="20" y="54"/>
                      <a:pt x="13" y="51"/>
                      <a:pt x="8" y="46"/>
                    </a:cubicBezTo>
                    <a:cubicBezTo>
                      <a:pt x="3" y="41"/>
                      <a:pt x="0" y="34"/>
                      <a:pt x="0" y="27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7" y="0"/>
                    </a:cubicBezTo>
                    <a:cubicBezTo>
                      <a:pt x="34" y="0"/>
                      <a:pt x="41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34"/>
                      <a:pt x="51" y="41"/>
                      <a:pt x="46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3" name="Google Shape;1063;p94"/>
              <p:cNvSpPr/>
              <p:nvPr/>
            </p:nvSpPr>
            <p:spPr>
              <a:xfrm>
                <a:off x="4518026" y="1649413"/>
                <a:ext cx="188913" cy="188912"/>
              </a:xfrm>
              <a:custGeom>
                <a:rect b="b" l="l" r="r" t="t"/>
                <a:pathLst>
                  <a:path extrusionOk="0" h="78" w="78">
                    <a:moveTo>
                      <a:pt x="11" y="11"/>
                    </a:moveTo>
                    <a:cubicBezTo>
                      <a:pt x="19" y="4"/>
                      <a:pt x="28" y="0"/>
                      <a:pt x="39" y="0"/>
                    </a:cubicBezTo>
                    <a:cubicBezTo>
                      <a:pt x="50" y="0"/>
                      <a:pt x="59" y="4"/>
                      <a:pt x="66" y="11"/>
                    </a:cubicBezTo>
                    <a:cubicBezTo>
                      <a:pt x="74" y="19"/>
                      <a:pt x="78" y="28"/>
                      <a:pt x="78" y="39"/>
                    </a:cubicBezTo>
                    <a:cubicBezTo>
                      <a:pt x="78" y="50"/>
                      <a:pt x="74" y="59"/>
                      <a:pt x="66" y="66"/>
                    </a:cubicBezTo>
                    <a:cubicBezTo>
                      <a:pt x="59" y="74"/>
                      <a:pt x="50" y="78"/>
                      <a:pt x="39" y="78"/>
                    </a:cubicBezTo>
                    <a:cubicBezTo>
                      <a:pt x="28" y="78"/>
                      <a:pt x="19" y="74"/>
                      <a:pt x="11" y="66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0" y="28"/>
                      <a:pt x="4" y="19"/>
                      <a:pt x="11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4" name="Google Shape;1064;p94"/>
              <p:cNvSpPr/>
              <p:nvPr/>
            </p:nvSpPr>
            <p:spPr>
              <a:xfrm>
                <a:off x="4252913" y="2024063"/>
                <a:ext cx="107950" cy="106362"/>
              </a:xfrm>
              <a:custGeom>
                <a:rect b="b" l="l" r="r" t="t"/>
                <a:pathLst>
                  <a:path extrusionOk="0" h="44" w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5" name="Google Shape;1065;p94"/>
              <p:cNvSpPr/>
              <p:nvPr/>
            </p:nvSpPr>
            <p:spPr>
              <a:xfrm>
                <a:off x="5154613" y="1927225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44" y="22"/>
                    </a:move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6" name="Google Shape;1066;p94"/>
              <p:cNvSpPr/>
              <p:nvPr/>
            </p:nvSpPr>
            <p:spPr>
              <a:xfrm>
                <a:off x="5095876" y="2333625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7" name="Google Shape;1067;p94"/>
              <p:cNvSpPr/>
              <p:nvPr/>
            </p:nvSpPr>
            <p:spPr>
              <a:xfrm>
                <a:off x="5483226" y="2774950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8" name="Google Shape;1068;p94"/>
              <p:cNvSpPr/>
              <p:nvPr/>
            </p:nvSpPr>
            <p:spPr>
              <a:xfrm>
                <a:off x="5035551" y="2774950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69" name="Google Shape;1069;p94"/>
              <p:cNvSpPr/>
              <p:nvPr/>
            </p:nvSpPr>
            <p:spPr>
              <a:xfrm>
                <a:off x="3730626" y="2779713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0" name="Google Shape;1070;p94"/>
              <p:cNvSpPr/>
              <p:nvPr/>
            </p:nvSpPr>
            <p:spPr>
              <a:xfrm>
                <a:off x="4067176" y="2743200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1" name="Google Shape;1071;p94"/>
              <p:cNvSpPr/>
              <p:nvPr/>
            </p:nvSpPr>
            <p:spPr>
              <a:xfrm>
                <a:off x="4638676" y="3135313"/>
                <a:ext cx="174625" cy="174625"/>
              </a:xfrm>
              <a:custGeom>
                <a:rect b="b" l="l" r="r" t="t"/>
                <a:pathLst>
                  <a:path extrusionOk="0" h="72" w="72">
                    <a:moveTo>
                      <a:pt x="0" y="36"/>
                    </a:moveTo>
                    <a:cubicBezTo>
                      <a:pt x="0" y="26"/>
                      <a:pt x="4" y="17"/>
                      <a:pt x="11" y="10"/>
                    </a:cubicBezTo>
                    <a:cubicBezTo>
                      <a:pt x="18" y="3"/>
                      <a:pt x="26" y="0"/>
                      <a:pt x="36" y="0"/>
                    </a:cubicBezTo>
                    <a:cubicBezTo>
                      <a:pt x="46" y="0"/>
                      <a:pt x="55" y="3"/>
                      <a:pt x="62" y="10"/>
                    </a:cubicBezTo>
                    <a:cubicBezTo>
                      <a:pt x="69" y="17"/>
                      <a:pt x="72" y="26"/>
                      <a:pt x="72" y="36"/>
                    </a:cubicBezTo>
                    <a:cubicBezTo>
                      <a:pt x="72" y="46"/>
                      <a:pt x="69" y="54"/>
                      <a:pt x="62" y="61"/>
                    </a:cubicBezTo>
                    <a:cubicBezTo>
                      <a:pt x="55" y="68"/>
                      <a:pt x="46" y="72"/>
                      <a:pt x="36" y="72"/>
                    </a:cubicBezTo>
                    <a:cubicBezTo>
                      <a:pt x="26" y="72"/>
                      <a:pt x="18" y="68"/>
                      <a:pt x="11" y="61"/>
                    </a:cubicBezTo>
                    <a:cubicBezTo>
                      <a:pt x="4" y="54"/>
                      <a:pt x="0" y="46"/>
                      <a:pt x="0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2" name="Google Shape;1072;p94"/>
              <p:cNvSpPr/>
              <p:nvPr/>
            </p:nvSpPr>
            <p:spPr>
              <a:xfrm>
                <a:off x="5183188" y="3182938"/>
                <a:ext cx="106363" cy="107950"/>
              </a:xfrm>
              <a:custGeom>
                <a:rect b="b" l="l" r="r" t="t"/>
                <a:pathLst>
                  <a:path extrusionOk="0" h="44" w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3" name="Google Shape;1073;p94"/>
              <p:cNvSpPr/>
              <p:nvPr/>
            </p:nvSpPr>
            <p:spPr>
              <a:xfrm>
                <a:off x="5491163" y="3333750"/>
                <a:ext cx="76200" cy="77787"/>
              </a:xfrm>
              <a:custGeom>
                <a:rect b="b" l="l" r="r" t="t"/>
                <a:pathLst>
                  <a:path extrusionOk="0" h="32" w="32">
                    <a:moveTo>
                      <a:pt x="5" y="27"/>
                    </a:moveTo>
                    <a:cubicBezTo>
                      <a:pt x="1" y="24"/>
                      <a:pt x="0" y="20"/>
                      <a:pt x="0" y="16"/>
                    </a:cubicBezTo>
                    <a:cubicBezTo>
                      <a:pt x="0" y="11"/>
                      <a:pt x="1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4" name="Google Shape;1074;p94"/>
              <p:cNvSpPr/>
              <p:nvPr/>
            </p:nvSpPr>
            <p:spPr>
              <a:xfrm>
                <a:off x="3490913" y="3154363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5" name="Google Shape;1075;p94"/>
              <p:cNvSpPr/>
              <p:nvPr/>
            </p:nvSpPr>
            <p:spPr>
              <a:xfrm>
                <a:off x="3810001" y="3529013"/>
                <a:ext cx="147638" cy="147637"/>
              </a:xfrm>
              <a:custGeom>
                <a:rect b="b" l="l" r="r" t="t"/>
                <a:pathLst>
                  <a:path extrusionOk="0" h="61" w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6" name="Google Shape;1076;p94"/>
              <p:cNvSpPr/>
              <p:nvPr/>
            </p:nvSpPr>
            <p:spPr>
              <a:xfrm>
                <a:off x="4268788" y="3529013"/>
                <a:ext cx="147638" cy="147637"/>
              </a:xfrm>
              <a:custGeom>
                <a:rect b="b" l="l" r="r" t="t"/>
                <a:pathLst>
                  <a:path extrusionOk="0" h="61" w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7" name="Google Shape;1077;p94"/>
              <p:cNvSpPr/>
              <p:nvPr/>
            </p:nvSpPr>
            <p:spPr>
              <a:xfrm>
                <a:off x="4081463" y="3079750"/>
                <a:ext cx="171450" cy="171450"/>
              </a:xfrm>
              <a:custGeom>
                <a:rect b="b" l="l" r="r" t="t"/>
                <a:pathLst>
                  <a:path extrusionOk="0" h="71" w="71">
                    <a:moveTo>
                      <a:pt x="61" y="10"/>
                    </a:moveTo>
                    <a:cubicBezTo>
                      <a:pt x="68" y="17"/>
                      <a:pt x="71" y="26"/>
                      <a:pt x="71" y="35"/>
                    </a:cubicBezTo>
                    <a:cubicBezTo>
                      <a:pt x="71" y="45"/>
                      <a:pt x="68" y="54"/>
                      <a:pt x="61" y="60"/>
                    </a:cubicBezTo>
                    <a:cubicBezTo>
                      <a:pt x="54" y="68"/>
                      <a:pt x="45" y="71"/>
                      <a:pt x="36" y="71"/>
                    </a:cubicBezTo>
                    <a:cubicBezTo>
                      <a:pt x="26" y="71"/>
                      <a:pt x="17" y="68"/>
                      <a:pt x="10" y="60"/>
                    </a:cubicBezTo>
                    <a:cubicBezTo>
                      <a:pt x="3" y="54"/>
                      <a:pt x="0" y="45"/>
                      <a:pt x="0" y="35"/>
                    </a:cubicBezTo>
                    <a:cubicBezTo>
                      <a:pt x="0" y="26"/>
                      <a:pt x="3" y="17"/>
                      <a:pt x="10" y="10"/>
                    </a:cubicBezTo>
                    <a:cubicBezTo>
                      <a:pt x="17" y="3"/>
                      <a:pt x="26" y="0"/>
                      <a:pt x="36" y="0"/>
                    </a:cubicBezTo>
                    <a:cubicBezTo>
                      <a:pt x="45" y="0"/>
                      <a:pt x="54" y="3"/>
                      <a:pt x="61" y="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8" name="Google Shape;1078;p94"/>
              <p:cNvSpPr/>
              <p:nvPr/>
            </p:nvSpPr>
            <p:spPr>
              <a:xfrm>
                <a:off x="5405438" y="3943350"/>
                <a:ext cx="77788" cy="77787"/>
              </a:xfrm>
              <a:custGeom>
                <a:rect b="b" l="l" r="r" t="t"/>
                <a:pathLst>
                  <a:path extrusionOk="0" h="32" w="32">
                    <a:moveTo>
                      <a:pt x="0" y="16"/>
                    </a:moveTo>
                    <a:cubicBezTo>
                      <a:pt x="0" y="11"/>
                      <a:pt x="2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79" name="Google Shape;1079;p94"/>
              <p:cNvSpPr/>
              <p:nvPr/>
            </p:nvSpPr>
            <p:spPr>
              <a:xfrm>
                <a:off x="4638676" y="3560763"/>
                <a:ext cx="77788" cy="77787"/>
              </a:xfrm>
              <a:custGeom>
                <a:rect b="b" l="l" r="r" t="t"/>
                <a:pathLst>
                  <a:path extrusionOk="0" h="32" w="32">
                    <a:moveTo>
                      <a:pt x="5" y="4"/>
                    </a:move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0" name="Google Shape;1080;p94"/>
              <p:cNvSpPr/>
              <p:nvPr/>
            </p:nvSpPr>
            <p:spPr>
              <a:xfrm>
                <a:off x="4984751" y="3536950"/>
                <a:ext cx="125413" cy="125412"/>
              </a:xfrm>
              <a:custGeom>
                <a:rect b="b" l="l" r="r" t="t"/>
                <a:pathLst>
                  <a:path extrusionOk="0" h="52" w="52">
                    <a:moveTo>
                      <a:pt x="44" y="7"/>
                    </a:move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1" name="Google Shape;1081;p94"/>
              <p:cNvSpPr/>
              <p:nvPr/>
            </p:nvSpPr>
            <p:spPr>
              <a:xfrm>
                <a:off x="5049838" y="3921125"/>
                <a:ext cx="125413" cy="127000"/>
              </a:xfrm>
              <a:custGeom>
                <a:rect b="b" l="l" r="r" t="t"/>
                <a:pathLst>
                  <a:path extrusionOk="0" h="52" w="52">
                    <a:moveTo>
                      <a:pt x="44" y="44"/>
                    </a:move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2" name="Google Shape;1082;p94"/>
              <p:cNvSpPr/>
              <p:nvPr/>
            </p:nvSpPr>
            <p:spPr>
              <a:xfrm>
                <a:off x="4551363" y="3967163"/>
                <a:ext cx="155575" cy="155575"/>
              </a:xfrm>
              <a:custGeom>
                <a:rect b="b" l="l" r="r" t="t"/>
                <a:pathLst>
                  <a:path extrusionOk="0" h="64" w="64">
                    <a:moveTo>
                      <a:pt x="32" y="64"/>
                    </a:moveTo>
                    <a:cubicBezTo>
                      <a:pt x="23" y="64"/>
                      <a:pt x="16" y="61"/>
                      <a:pt x="9" y="54"/>
                    </a:cubicBezTo>
                    <a:cubicBezTo>
                      <a:pt x="3" y="48"/>
                      <a:pt x="0" y="40"/>
                      <a:pt x="0" y="32"/>
                    </a:cubicBezTo>
                    <a:cubicBezTo>
                      <a:pt x="0" y="23"/>
                      <a:pt x="3" y="15"/>
                      <a:pt x="9" y="9"/>
                    </a:cubicBezTo>
                    <a:cubicBezTo>
                      <a:pt x="16" y="3"/>
                      <a:pt x="23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61" y="15"/>
                      <a:pt x="64" y="23"/>
                      <a:pt x="64" y="32"/>
                    </a:cubicBezTo>
                    <a:cubicBezTo>
                      <a:pt x="64" y="40"/>
                      <a:pt x="61" y="48"/>
                      <a:pt x="54" y="54"/>
                    </a:cubicBezTo>
                    <a:cubicBezTo>
                      <a:pt x="48" y="61"/>
                      <a:pt x="41" y="64"/>
                      <a:pt x="3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3" name="Google Shape;1083;p94"/>
              <p:cNvSpPr/>
              <p:nvPr/>
            </p:nvSpPr>
            <p:spPr>
              <a:xfrm>
                <a:off x="5451476" y="3625850"/>
                <a:ext cx="120650" cy="122237"/>
              </a:xfrm>
              <a:custGeom>
                <a:rect b="b" l="l" r="r" t="t"/>
                <a:pathLst>
                  <a:path extrusionOk="0" h="50" w="50">
                    <a:moveTo>
                      <a:pt x="42" y="7"/>
                    </a:move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7"/>
                      <a:pt x="42" y="42"/>
                    </a:cubicBezTo>
                    <a:cubicBezTo>
                      <a:pt x="38" y="47"/>
                      <a:pt x="32" y="50"/>
                      <a:pt x="25" y="50"/>
                    </a:cubicBezTo>
                    <a:cubicBezTo>
                      <a:pt x="18" y="50"/>
                      <a:pt x="12" y="47"/>
                      <a:pt x="7" y="42"/>
                    </a:cubicBezTo>
                    <a:cubicBezTo>
                      <a:pt x="2" y="37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4" name="Google Shape;1084;p94"/>
              <p:cNvSpPr/>
              <p:nvPr/>
            </p:nvSpPr>
            <p:spPr>
              <a:xfrm>
                <a:off x="4192588" y="3921125"/>
                <a:ext cx="114300" cy="114300"/>
              </a:xfrm>
              <a:custGeom>
                <a:rect b="b" l="l" r="r" t="t"/>
                <a:pathLst>
                  <a:path extrusionOk="0" h="47" w="47">
                    <a:moveTo>
                      <a:pt x="40" y="6"/>
                    </a:moveTo>
                    <a:cubicBezTo>
                      <a:pt x="45" y="11"/>
                      <a:pt x="47" y="17"/>
                      <a:pt x="47" y="23"/>
                    </a:cubicBezTo>
                    <a:cubicBezTo>
                      <a:pt x="47" y="30"/>
                      <a:pt x="45" y="35"/>
                      <a:pt x="40" y="40"/>
                    </a:cubicBezTo>
                    <a:cubicBezTo>
                      <a:pt x="36" y="45"/>
                      <a:pt x="30" y="47"/>
                      <a:pt x="24" y="47"/>
                    </a:cubicBezTo>
                    <a:cubicBezTo>
                      <a:pt x="17" y="47"/>
                      <a:pt x="12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2" y="2"/>
                      <a:pt x="17" y="0"/>
                      <a:pt x="24" y="0"/>
                    </a:cubicBezTo>
                    <a:cubicBezTo>
                      <a:pt x="30" y="0"/>
                      <a:pt x="36" y="2"/>
                      <a:pt x="40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5" name="Google Shape;1085;p94"/>
              <p:cNvSpPr/>
              <p:nvPr/>
            </p:nvSpPr>
            <p:spPr>
              <a:xfrm>
                <a:off x="4895851" y="4352925"/>
                <a:ext cx="112713" cy="112712"/>
              </a:xfrm>
              <a:custGeom>
                <a:rect b="b" l="l" r="r" t="t"/>
                <a:pathLst>
                  <a:path extrusionOk="0" h="47" w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6" name="Google Shape;1086;p94"/>
              <p:cNvSpPr/>
              <p:nvPr/>
            </p:nvSpPr>
            <p:spPr>
              <a:xfrm>
                <a:off x="3905251" y="4006850"/>
                <a:ext cx="98425" cy="98425"/>
              </a:xfrm>
              <a:custGeom>
                <a:rect b="b" l="l" r="r" t="t"/>
                <a:pathLst>
                  <a:path extrusionOk="0" h="41" w="41">
                    <a:moveTo>
                      <a:pt x="41" y="20"/>
                    </a:move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7" name="Google Shape;1087;p94"/>
              <p:cNvSpPr/>
              <p:nvPr/>
            </p:nvSpPr>
            <p:spPr>
              <a:xfrm>
                <a:off x="4192588" y="4367213"/>
                <a:ext cx="100013" cy="98425"/>
              </a:xfrm>
              <a:custGeom>
                <a:rect b="b" l="l" r="r" t="t"/>
                <a:pathLst>
                  <a:path extrusionOk="0" h="41" w="41">
                    <a:moveTo>
                      <a:pt x="35" y="6"/>
                    </a:move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8" name="Google Shape;1088;p94"/>
              <p:cNvSpPr/>
              <p:nvPr/>
            </p:nvSpPr>
            <p:spPr>
              <a:xfrm>
                <a:off x="4522788" y="4367213"/>
                <a:ext cx="98425" cy="98425"/>
              </a:xfrm>
              <a:custGeom>
                <a:rect b="b" l="l" r="r" t="t"/>
                <a:pathLst>
                  <a:path extrusionOk="0" h="41" w="41">
                    <a:moveTo>
                      <a:pt x="0" y="20"/>
                    </a:move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89" name="Google Shape;1089;p94"/>
              <p:cNvSpPr/>
              <p:nvPr/>
            </p:nvSpPr>
            <p:spPr>
              <a:xfrm>
                <a:off x="5664201" y="3195638"/>
                <a:ext cx="106363" cy="106362"/>
              </a:xfrm>
              <a:custGeom>
                <a:rect b="b" l="l" r="r" t="t"/>
                <a:pathLst>
                  <a:path extrusionOk="0" h="44" w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0" name="Google Shape;1090;p94"/>
              <p:cNvSpPr/>
              <p:nvPr/>
            </p:nvSpPr>
            <p:spPr>
              <a:xfrm>
                <a:off x="5422901" y="2373313"/>
                <a:ext cx="144463" cy="144462"/>
              </a:xfrm>
              <a:custGeom>
                <a:rect b="b" l="l" r="r" t="t"/>
                <a:pathLst>
                  <a:path extrusionOk="0" h="60" w="60">
                    <a:moveTo>
                      <a:pt x="9" y="51"/>
                    </a:moveTo>
                    <a:cubicBezTo>
                      <a:pt x="3" y="45"/>
                      <a:pt x="0" y="38"/>
                      <a:pt x="0" y="30"/>
                    </a:cubicBezTo>
                    <a:cubicBezTo>
                      <a:pt x="0" y="22"/>
                      <a:pt x="3" y="14"/>
                      <a:pt x="9" y="8"/>
                    </a:cubicBezTo>
                    <a:cubicBezTo>
                      <a:pt x="15" y="3"/>
                      <a:pt x="22" y="0"/>
                      <a:pt x="30" y="0"/>
                    </a:cubicBezTo>
                    <a:cubicBezTo>
                      <a:pt x="38" y="0"/>
                      <a:pt x="45" y="3"/>
                      <a:pt x="51" y="8"/>
                    </a:cubicBezTo>
                    <a:cubicBezTo>
                      <a:pt x="57" y="14"/>
                      <a:pt x="60" y="22"/>
                      <a:pt x="60" y="30"/>
                    </a:cubicBezTo>
                    <a:cubicBezTo>
                      <a:pt x="60" y="38"/>
                      <a:pt x="57" y="45"/>
                      <a:pt x="51" y="51"/>
                    </a:cubicBezTo>
                    <a:cubicBezTo>
                      <a:pt x="45" y="57"/>
                      <a:pt x="38" y="60"/>
                      <a:pt x="30" y="60"/>
                    </a:cubicBezTo>
                    <a:cubicBezTo>
                      <a:pt x="22" y="60"/>
                      <a:pt x="15" y="57"/>
                      <a:pt x="9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1" name="Google Shape;1091;p94"/>
              <p:cNvSpPr/>
              <p:nvPr/>
            </p:nvSpPr>
            <p:spPr>
              <a:xfrm>
                <a:off x="4624388" y="2185988"/>
                <a:ext cx="203200" cy="203200"/>
              </a:xfrm>
              <a:custGeom>
                <a:rect b="b" l="l" r="r" t="t"/>
                <a:pathLst>
                  <a:path extrusionOk="0" h="84" w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2" name="Google Shape;1092;p94"/>
              <p:cNvSpPr/>
              <p:nvPr/>
            </p:nvSpPr>
            <p:spPr>
              <a:xfrm>
                <a:off x="3937001" y="2338388"/>
                <a:ext cx="203200" cy="203200"/>
              </a:xfrm>
              <a:custGeom>
                <a:rect b="b" l="l" r="r" t="t"/>
                <a:pathLst>
                  <a:path extrusionOk="0" h="84" w="84">
                    <a:moveTo>
                      <a:pt x="84" y="42"/>
                    </a:move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3" name="Google Shape;1093;p94"/>
              <p:cNvSpPr/>
              <p:nvPr/>
            </p:nvSpPr>
            <p:spPr>
              <a:xfrm>
                <a:off x="3371851" y="2474913"/>
                <a:ext cx="147638" cy="147637"/>
              </a:xfrm>
              <a:custGeom>
                <a:rect b="b" l="l" r="r" t="t"/>
                <a:pathLst>
                  <a:path extrusionOk="0" h="61" w="61">
                    <a:moveTo>
                      <a:pt x="9" y="52"/>
                    </a:move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8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39" y="0"/>
                      <a:pt x="46" y="3"/>
                      <a:pt x="52" y="8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4" name="Google Shape;1094;p94"/>
              <p:cNvSpPr/>
              <p:nvPr/>
            </p:nvSpPr>
            <p:spPr>
              <a:xfrm>
                <a:off x="4446588" y="2628900"/>
                <a:ext cx="204788" cy="203200"/>
              </a:xfrm>
              <a:custGeom>
                <a:rect b="b" l="l" r="r" t="t"/>
                <a:pathLst>
                  <a:path extrusionOk="0" h="84" w="84">
                    <a:moveTo>
                      <a:pt x="12" y="71"/>
                    </a:move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95" name="Google Shape;1095;p94"/>
              <p:cNvSpPr/>
              <p:nvPr/>
            </p:nvSpPr>
            <p:spPr>
              <a:xfrm>
                <a:off x="3881438" y="4359275"/>
                <a:ext cx="112713" cy="114300"/>
              </a:xfrm>
              <a:custGeom>
                <a:rect b="b" l="l" r="r" t="t"/>
                <a:pathLst>
                  <a:path extrusionOk="0" h="47" w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1096" name="Google Shape;1096;p94"/>
          <p:cNvSpPr txBox="1"/>
          <p:nvPr>
            <p:ph type="title"/>
          </p:nvPr>
        </p:nvSpPr>
        <p:spPr>
          <a:xfrm>
            <a:off x="756300" y="351125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 :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descr="Binary data search symbol - Free interface icons" id="1097" name="Google Shape;10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950" y="443475"/>
            <a:ext cx="906150" cy="90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nk tag labels icon flat style Royalty Free Vector Image" id="1098" name="Google Shape;1098;p94"/>
          <p:cNvPicPr preferRelativeResize="0"/>
          <p:nvPr/>
        </p:nvPicPr>
        <p:blipFill rotWithShape="1">
          <a:blip r:embed="rId4">
            <a:alphaModFix/>
          </a:blip>
          <a:srcRect b="8045" l="0" r="0" t="0"/>
          <a:stretch/>
        </p:blipFill>
        <p:spPr>
          <a:xfrm>
            <a:off x="5497900" y="606375"/>
            <a:ext cx="857975" cy="85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, internet, online, quiz, test, testing, web icon - Download on  Iconfinder" id="1099" name="Google Shape;109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00" y="2718425"/>
            <a:ext cx="1182324" cy="1182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bel Icon of Colored Outline style - Available in SVG, PNG, EPS, AI &amp; Icon  fonts" id="1100" name="Google Shape;110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9500" y="3042775"/>
            <a:ext cx="857975" cy="8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94"/>
          <p:cNvSpPr txBox="1"/>
          <p:nvPr/>
        </p:nvSpPr>
        <p:spPr>
          <a:xfrm>
            <a:off x="2421225" y="1417675"/>
            <a:ext cx="1398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Training Data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02" name="Google Shape;1102;p94"/>
          <p:cNvSpPr txBox="1"/>
          <p:nvPr/>
        </p:nvSpPr>
        <p:spPr>
          <a:xfrm>
            <a:off x="5389975" y="1458450"/>
            <a:ext cx="1398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Output Labels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03" name="Google Shape;1103;p94"/>
          <p:cNvSpPr txBox="1"/>
          <p:nvPr/>
        </p:nvSpPr>
        <p:spPr>
          <a:xfrm>
            <a:off x="4043850" y="3862725"/>
            <a:ext cx="13980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ML Model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04" name="Google Shape;1104;p94"/>
          <p:cNvSpPr txBox="1"/>
          <p:nvPr/>
        </p:nvSpPr>
        <p:spPr>
          <a:xfrm>
            <a:off x="893500" y="3900750"/>
            <a:ext cx="1398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Testing</a:t>
            </a: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Data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05" name="Google Shape;1105;p94"/>
          <p:cNvSpPr txBox="1"/>
          <p:nvPr/>
        </p:nvSpPr>
        <p:spPr>
          <a:xfrm>
            <a:off x="6992000" y="3900750"/>
            <a:ext cx="1539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Predicted Label</a:t>
            </a:r>
            <a:endParaRPr b="1" sz="1500">
              <a:solidFill>
                <a:srgbClr val="666666"/>
              </a:solidFill>
            </a:endParaRPr>
          </a:p>
        </p:txBody>
      </p:sp>
      <p:cxnSp>
        <p:nvCxnSpPr>
          <p:cNvPr id="1106" name="Google Shape;1106;p94"/>
          <p:cNvCxnSpPr/>
          <p:nvPr/>
        </p:nvCxnSpPr>
        <p:spPr>
          <a:xfrm rot="10800000">
            <a:off x="3776150" y="1122025"/>
            <a:ext cx="586800" cy="57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stealth"/>
            <a:tailEnd len="med" w="med" type="oval"/>
          </a:ln>
        </p:spPr>
      </p:cxnSp>
      <p:cxnSp>
        <p:nvCxnSpPr>
          <p:cNvPr id="1107" name="Google Shape;1107;p94"/>
          <p:cNvCxnSpPr/>
          <p:nvPr/>
        </p:nvCxnSpPr>
        <p:spPr>
          <a:xfrm flipH="1" rot="10800000">
            <a:off x="4768575" y="1117000"/>
            <a:ext cx="729300" cy="60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stealth"/>
            <a:tailEnd len="med" w="med" type="oval"/>
          </a:ln>
        </p:spPr>
      </p:cxnSp>
      <p:cxnSp>
        <p:nvCxnSpPr>
          <p:cNvPr id="1108" name="Google Shape;1108;p94"/>
          <p:cNvCxnSpPr/>
          <p:nvPr/>
        </p:nvCxnSpPr>
        <p:spPr>
          <a:xfrm flipH="1">
            <a:off x="2486125" y="4030225"/>
            <a:ext cx="1177800" cy="84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stealth"/>
            <a:tailEnd len="med" w="med" type="oval"/>
          </a:ln>
        </p:spPr>
      </p:cxnSp>
      <p:cxnSp>
        <p:nvCxnSpPr>
          <p:cNvPr id="1109" name="Google Shape;1109;p94"/>
          <p:cNvCxnSpPr/>
          <p:nvPr/>
        </p:nvCxnSpPr>
        <p:spPr>
          <a:xfrm flipH="1">
            <a:off x="5561100" y="4030225"/>
            <a:ext cx="1177800" cy="84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stealth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85" y="440150"/>
            <a:ext cx="2109125" cy="11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425" y="2330124"/>
            <a:ext cx="6201151" cy="88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95"/>
          <p:cNvGrpSpPr/>
          <p:nvPr/>
        </p:nvGrpSpPr>
        <p:grpSpPr>
          <a:xfrm rot="5400000">
            <a:off x="4191038" y="2635917"/>
            <a:ext cx="413311" cy="2273469"/>
            <a:chOff x="1948990" y="1504950"/>
            <a:chExt cx="762004" cy="2514621"/>
          </a:xfrm>
        </p:grpSpPr>
        <p:sp>
          <p:nvSpPr>
            <p:cNvPr id="1117" name="Google Shape;1117;p95"/>
            <p:cNvSpPr/>
            <p:nvPr/>
          </p:nvSpPr>
          <p:spPr>
            <a:xfrm>
              <a:off x="1948990" y="1974471"/>
              <a:ext cx="762000" cy="2045100"/>
            </a:xfrm>
            <a:prstGeom prst="can">
              <a:avLst>
                <a:gd fmla="val 25000" name="adj"/>
              </a:avLst>
            </a:prstGeom>
            <a:solidFill>
              <a:srgbClr val="237DB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18" name="Google Shape;1118;p95"/>
            <p:cNvSpPr/>
            <p:nvPr/>
          </p:nvSpPr>
          <p:spPr>
            <a:xfrm>
              <a:off x="1948994" y="1504950"/>
              <a:ext cx="762000" cy="1371600"/>
            </a:xfrm>
            <a:prstGeom prst="can">
              <a:avLst>
                <a:gd fmla="val 25000" name="adj"/>
              </a:avLst>
            </a:prstGeom>
            <a:solidFill>
              <a:srgbClr val="237DB9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119" name="Google Shape;1119;p95"/>
          <p:cNvSpPr txBox="1"/>
          <p:nvPr/>
        </p:nvSpPr>
        <p:spPr>
          <a:xfrm rot="5400000">
            <a:off x="5516202" y="3663612"/>
            <a:ext cx="29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DB9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20" name="Google Shape;1120;p95"/>
          <p:cNvSpPr txBox="1"/>
          <p:nvPr/>
        </p:nvSpPr>
        <p:spPr>
          <a:xfrm>
            <a:off x="3756050" y="3565950"/>
            <a:ext cx="52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1" lang="en" sz="12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0%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21" name="Google Shape;1121;p95"/>
          <p:cNvSpPr txBox="1"/>
          <p:nvPr>
            <p:ph type="title"/>
          </p:nvPr>
        </p:nvSpPr>
        <p:spPr>
          <a:xfrm>
            <a:off x="269175" y="3770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Preparation</a:t>
            </a: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6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8" name="Google Shape;1128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2211" r="-2610" t="-1265"/>
          <a:stretch/>
        </p:blipFill>
        <p:spPr>
          <a:xfrm>
            <a:off x="2352175" y="975200"/>
            <a:ext cx="4077000" cy="3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96"/>
          <p:cNvSpPr txBox="1"/>
          <p:nvPr>
            <p:ph type="title"/>
          </p:nvPr>
        </p:nvSpPr>
        <p:spPr>
          <a:xfrm>
            <a:off x="269175" y="3770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Logistic Regression </a:t>
            </a: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descr="Tutorial) Understanding Logistic REGRESSION in PYTHON - DataCamp" id="1130" name="Google Shape;113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900" y="2399637"/>
            <a:ext cx="1049475" cy="49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12" y="307750"/>
            <a:ext cx="3564575" cy="1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725" y="2705988"/>
            <a:ext cx="2159900" cy="15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700" y="2360575"/>
            <a:ext cx="3401800" cy="2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97"/>
          <p:cNvSpPr txBox="1"/>
          <p:nvPr>
            <p:ph type="title"/>
          </p:nvPr>
        </p:nvSpPr>
        <p:spPr>
          <a:xfrm>
            <a:off x="3070275" y="4240800"/>
            <a:ext cx="2060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 sz="16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descr="The confusion matrix (left) and the calculation of true positive rate,... |  Download Scientific Diagram" id="1139" name="Google Shape;113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1350" y="2649425"/>
            <a:ext cx="2891063" cy="8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6" name="Google Shape;1146;p9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462" l="-6341" r="-1509" t="-3683"/>
          <a:stretch/>
        </p:blipFill>
        <p:spPr>
          <a:xfrm>
            <a:off x="2900850" y="1009825"/>
            <a:ext cx="3342300" cy="32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8"/>
          <p:cNvSpPr txBox="1"/>
          <p:nvPr>
            <p:ph type="title"/>
          </p:nvPr>
        </p:nvSpPr>
        <p:spPr>
          <a:xfrm>
            <a:off x="269175" y="3770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Support Vector Machine : 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425" y="2571750"/>
            <a:ext cx="3157538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75" y="2869725"/>
            <a:ext cx="2294815" cy="16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800" y="143775"/>
            <a:ext cx="4036400" cy="2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0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1" name="Google Shape;1161;p1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34" l="-2449" r="1224" t="19390"/>
          <a:stretch/>
        </p:blipFill>
        <p:spPr>
          <a:xfrm>
            <a:off x="2571750" y="1515750"/>
            <a:ext cx="4000500" cy="2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0"/>
          <p:cNvSpPr txBox="1"/>
          <p:nvPr>
            <p:ph type="title"/>
          </p:nvPr>
        </p:nvSpPr>
        <p:spPr>
          <a:xfrm>
            <a:off x="269175" y="3770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Random Forest :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950" y="160225"/>
            <a:ext cx="4770099" cy="2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25" y="3121300"/>
            <a:ext cx="2366298" cy="162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275" y="2756975"/>
            <a:ext cx="3083525" cy="21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Deploy Machine Learning Models using Flask (with Code)" id="1174" name="Google Shape;117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175" y="600125"/>
            <a:ext cx="9182350" cy="4543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2"/>
          <p:cNvSpPr txBox="1"/>
          <p:nvPr>
            <p:ph type="title"/>
          </p:nvPr>
        </p:nvSpPr>
        <p:spPr>
          <a:xfrm>
            <a:off x="269175" y="377000"/>
            <a:ext cx="3815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Deployment :</a:t>
            </a:r>
            <a:endParaRPr b="1" sz="21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 sz="2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03"/>
          <p:cNvSpPr txBox="1"/>
          <p:nvPr/>
        </p:nvSpPr>
        <p:spPr>
          <a:xfrm>
            <a:off x="2699325" y="953500"/>
            <a:ext cx="40557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THANK</a:t>
            </a:r>
            <a:endParaRPr b="1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YOU!</a:t>
            </a:r>
            <a:endParaRPr b="1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1" name="Google Shape;118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75" y="1153325"/>
            <a:ext cx="2836851" cy="28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3"/>
          <p:cNvSpPr txBox="1"/>
          <p:nvPr/>
        </p:nvSpPr>
        <p:spPr>
          <a:xfrm>
            <a:off x="6755025" y="3388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7"/>
          <p:cNvSpPr/>
          <p:nvPr/>
        </p:nvSpPr>
        <p:spPr>
          <a:xfrm>
            <a:off x="0" y="-25"/>
            <a:ext cx="9144000" cy="5143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27" name="Google Shape;827;p77"/>
          <p:cNvCxnSpPr/>
          <p:nvPr/>
        </p:nvCxnSpPr>
        <p:spPr>
          <a:xfrm>
            <a:off x="4586664" y="4127139"/>
            <a:ext cx="0" cy="615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828" name="Google Shape;828;p77"/>
          <p:cNvCxnSpPr/>
          <p:nvPr/>
        </p:nvCxnSpPr>
        <p:spPr>
          <a:xfrm>
            <a:off x="4586664" y="2571750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9" name="Google Shape;829;p77"/>
          <p:cNvCxnSpPr/>
          <p:nvPr/>
        </p:nvCxnSpPr>
        <p:spPr>
          <a:xfrm>
            <a:off x="4586664" y="1765252"/>
            <a:ext cx="0" cy="80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0" name="Google Shape;830;p77"/>
          <p:cNvCxnSpPr>
            <a:stCxn id="826" idx="0"/>
          </p:cNvCxnSpPr>
          <p:nvPr/>
        </p:nvCxnSpPr>
        <p:spPr>
          <a:xfrm>
            <a:off x="4572000" y="-25"/>
            <a:ext cx="14700" cy="1141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31" name="Google Shape;831;p77"/>
          <p:cNvSpPr/>
          <p:nvPr/>
        </p:nvSpPr>
        <p:spPr>
          <a:xfrm>
            <a:off x="4413842" y="2398929"/>
            <a:ext cx="345600" cy="345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7"/>
          <p:cNvSpPr txBox="1"/>
          <p:nvPr/>
        </p:nvSpPr>
        <p:spPr>
          <a:xfrm>
            <a:off x="4482900" y="1323450"/>
            <a:ext cx="34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3" name="Google Shape;833;p77"/>
          <p:cNvSpPr/>
          <p:nvPr/>
        </p:nvSpPr>
        <p:spPr>
          <a:xfrm>
            <a:off x="3122725" y="1171416"/>
            <a:ext cx="815700" cy="8157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77"/>
          <p:cNvGrpSpPr/>
          <p:nvPr/>
        </p:nvGrpSpPr>
        <p:grpSpPr>
          <a:xfrm>
            <a:off x="481903" y="1319775"/>
            <a:ext cx="2522700" cy="518912"/>
            <a:chOff x="885153" y="1438600"/>
            <a:chExt cx="2522700" cy="518912"/>
          </a:xfrm>
        </p:grpSpPr>
        <p:sp>
          <p:nvSpPr>
            <p:cNvPr id="835" name="Google Shape;835;p77"/>
            <p:cNvSpPr txBox="1"/>
            <p:nvPr/>
          </p:nvSpPr>
          <p:spPr>
            <a:xfrm>
              <a:off x="945737" y="1438600"/>
              <a:ext cx="2462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Identify Comments</a:t>
              </a:r>
              <a:endParaRPr b="1"/>
            </a:p>
          </p:txBody>
        </p:sp>
        <p:sp>
          <p:nvSpPr>
            <p:cNvPr id="836" name="Google Shape;836;p77"/>
            <p:cNvSpPr txBox="1"/>
            <p:nvPr/>
          </p:nvSpPr>
          <p:spPr>
            <a:xfrm>
              <a:off x="885153" y="1649712"/>
              <a:ext cx="252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Train a model that can identify the label of the comment based upon it’s features.</a:t>
              </a:r>
              <a:endParaRPr/>
            </a:p>
          </p:txBody>
        </p:sp>
      </p:grpSp>
      <p:cxnSp>
        <p:nvCxnSpPr>
          <p:cNvPr id="837" name="Google Shape;837;p77"/>
          <p:cNvCxnSpPr/>
          <p:nvPr/>
        </p:nvCxnSpPr>
        <p:spPr>
          <a:xfrm flipH="1" rot="10800000">
            <a:off x="3530525" y="680242"/>
            <a:ext cx="1056000" cy="500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77"/>
          <p:cNvSpPr txBox="1"/>
          <p:nvPr/>
        </p:nvSpPr>
        <p:spPr>
          <a:xfrm>
            <a:off x="4508550" y="3643000"/>
            <a:ext cx="34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77"/>
          <p:cNvSpPr/>
          <p:nvPr/>
        </p:nvSpPr>
        <p:spPr>
          <a:xfrm>
            <a:off x="5248255" y="3397949"/>
            <a:ext cx="815700" cy="8157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0" name="Google Shape;840;p77"/>
          <p:cNvGrpSpPr/>
          <p:nvPr/>
        </p:nvGrpSpPr>
        <p:grpSpPr>
          <a:xfrm>
            <a:off x="6179067" y="3546297"/>
            <a:ext cx="2522700" cy="518923"/>
            <a:chOff x="885153" y="1438589"/>
            <a:chExt cx="2522700" cy="518923"/>
          </a:xfrm>
        </p:grpSpPr>
        <p:sp>
          <p:nvSpPr>
            <p:cNvPr id="841" name="Google Shape;841;p77"/>
            <p:cNvSpPr txBox="1"/>
            <p:nvPr/>
          </p:nvSpPr>
          <p:spPr>
            <a:xfrm>
              <a:off x="914757" y="1438589"/>
              <a:ext cx="876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Prediction</a:t>
              </a:r>
              <a:endParaRPr/>
            </a:p>
          </p:txBody>
        </p:sp>
        <p:sp>
          <p:nvSpPr>
            <p:cNvPr id="842" name="Google Shape;842;p77"/>
            <p:cNvSpPr txBox="1"/>
            <p:nvPr/>
          </p:nvSpPr>
          <p:spPr>
            <a:xfrm>
              <a:off x="885153" y="1649712"/>
              <a:ext cx="252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Based on the model we predict the class of the comment i.e. whether it’s Ad or not</a:t>
              </a:r>
              <a:endParaRPr/>
            </a:p>
          </p:txBody>
        </p:sp>
      </p:grpSp>
      <p:cxnSp>
        <p:nvCxnSpPr>
          <p:cNvPr id="843" name="Google Shape;843;p77"/>
          <p:cNvCxnSpPr/>
          <p:nvPr/>
        </p:nvCxnSpPr>
        <p:spPr>
          <a:xfrm flipH="1">
            <a:off x="4601173" y="4232371"/>
            <a:ext cx="1056000" cy="500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77"/>
          <p:cNvSpPr/>
          <p:nvPr/>
        </p:nvSpPr>
        <p:spPr>
          <a:xfrm>
            <a:off x="3300638" y="1349328"/>
            <a:ext cx="459773" cy="459773"/>
          </a:xfrm>
          <a:custGeom>
            <a:rect b="b" l="l" r="r" t="t"/>
            <a:pathLst>
              <a:path extrusionOk="0" h="68" w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5" name="Google Shape;845;p77"/>
          <p:cNvSpPr/>
          <p:nvPr/>
        </p:nvSpPr>
        <p:spPr>
          <a:xfrm>
            <a:off x="5457568" y="3622319"/>
            <a:ext cx="396972" cy="366856"/>
          </a:xfrm>
          <a:custGeom>
            <a:rect b="b" l="l" r="r" t="t"/>
            <a:pathLst>
              <a:path extrusionOk="0" h="62" w="67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6" name="Google Shape;846;p77"/>
          <p:cNvSpPr txBox="1"/>
          <p:nvPr>
            <p:ph type="title"/>
          </p:nvPr>
        </p:nvSpPr>
        <p:spPr>
          <a:xfrm>
            <a:off x="205725" y="177675"/>
            <a:ext cx="1578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rPr lang="en" sz="2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Task :</a:t>
            </a:r>
            <a:endParaRPr sz="2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675" y="621525"/>
            <a:ext cx="5814925" cy="294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78"/>
          <p:cNvGrpSpPr/>
          <p:nvPr/>
        </p:nvGrpSpPr>
        <p:grpSpPr>
          <a:xfrm>
            <a:off x="2515225" y="3740779"/>
            <a:ext cx="309463" cy="267553"/>
            <a:chOff x="647700" y="1295400"/>
            <a:chExt cx="838200" cy="670560"/>
          </a:xfrm>
        </p:grpSpPr>
        <p:sp>
          <p:nvSpPr>
            <p:cNvPr id="853" name="Google Shape;853;p78"/>
            <p:cNvSpPr/>
            <p:nvPr/>
          </p:nvSpPr>
          <p:spPr>
            <a:xfrm>
              <a:off x="647700" y="1356360"/>
              <a:ext cx="838200" cy="6096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54" name="Google Shape;854;p78"/>
            <p:cNvSpPr/>
            <p:nvPr/>
          </p:nvSpPr>
          <p:spPr>
            <a:xfrm>
              <a:off x="647700" y="1295400"/>
              <a:ext cx="838200" cy="609600"/>
            </a:xfrm>
            <a:prstGeom prst="rect">
              <a:avLst/>
            </a:prstGeom>
            <a:solidFill>
              <a:srgbClr val="237D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</a:t>
              </a:r>
              <a:endParaRPr sz="800"/>
            </a:p>
          </p:txBody>
        </p:sp>
      </p:grpSp>
      <p:grpSp>
        <p:nvGrpSpPr>
          <p:cNvPr id="855" name="Google Shape;855;p78"/>
          <p:cNvGrpSpPr/>
          <p:nvPr/>
        </p:nvGrpSpPr>
        <p:grpSpPr>
          <a:xfrm>
            <a:off x="6535300" y="3740779"/>
            <a:ext cx="309463" cy="267553"/>
            <a:chOff x="647700" y="1295400"/>
            <a:chExt cx="838200" cy="670560"/>
          </a:xfrm>
        </p:grpSpPr>
        <p:sp>
          <p:nvSpPr>
            <p:cNvPr id="856" name="Google Shape;856;p78"/>
            <p:cNvSpPr/>
            <p:nvPr/>
          </p:nvSpPr>
          <p:spPr>
            <a:xfrm>
              <a:off x="647700" y="1356360"/>
              <a:ext cx="838200" cy="609600"/>
            </a:xfrm>
            <a:prstGeom prst="rect">
              <a:avLst/>
            </a:prstGeom>
            <a:solidFill>
              <a:srgbClr val="1A5D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57" name="Google Shape;857;p78"/>
            <p:cNvSpPr/>
            <p:nvPr/>
          </p:nvSpPr>
          <p:spPr>
            <a:xfrm>
              <a:off x="647700" y="1295400"/>
              <a:ext cx="838200" cy="609600"/>
            </a:xfrm>
            <a:prstGeom prst="rect">
              <a:avLst/>
            </a:prstGeom>
            <a:solidFill>
              <a:srgbClr val="237D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800"/>
            </a:p>
          </p:txBody>
        </p:sp>
      </p:grpSp>
      <p:sp>
        <p:nvSpPr>
          <p:cNvPr id="858" name="Google Shape;858;p78"/>
          <p:cNvSpPr txBox="1"/>
          <p:nvPr/>
        </p:nvSpPr>
        <p:spPr>
          <a:xfrm>
            <a:off x="1906450" y="4072025"/>
            <a:ext cx="1527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an </a:t>
            </a:r>
            <a:r>
              <a:rPr b="1" lang="en" sz="1200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Advertisement</a:t>
            </a:r>
            <a:endParaRPr/>
          </a:p>
        </p:txBody>
      </p:sp>
      <p:sp>
        <p:nvSpPr>
          <p:cNvPr id="859" name="Google Shape;859;p78"/>
          <p:cNvSpPr txBox="1"/>
          <p:nvPr/>
        </p:nvSpPr>
        <p:spPr>
          <a:xfrm>
            <a:off x="6142525" y="4072025"/>
            <a:ext cx="1095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Advertisement</a:t>
            </a:r>
            <a:endParaRPr/>
          </a:p>
        </p:txBody>
      </p:sp>
      <p:sp>
        <p:nvSpPr>
          <p:cNvPr id="860" name="Google Shape;860;p78"/>
          <p:cNvSpPr txBox="1"/>
          <p:nvPr/>
        </p:nvSpPr>
        <p:spPr>
          <a:xfrm>
            <a:off x="1752600" y="889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b="1" sz="2000">
              <a:solidFill>
                <a:srgbClr val="929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9"/>
          <p:cNvSpPr txBox="1"/>
          <p:nvPr>
            <p:ph type="title"/>
          </p:nvPr>
        </p:nvSpPr>
        <p:spPr>
          <a:xfrm>
            <a:off x="1752600" y="3873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Life Cycle</a:t>
            </a:r>
            <a:endParaRPr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866" name="Google Shape;866;p79"/>
          <p:cNvSpPr txBox="1"/>
          <p:nvPr>
            <p:ph idx="12" type="sldNum"/>
          </p:nvPr>
        </p:nvSpPr>
        <p:spPr>
          <a:xfrm>
            <a:off x="8746831" y="4806537"/>
            <a:ext cx="381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79"/>
          <p:cNvSpPr/>
          <p:nvPr/>
        </p:nvSpPr>
        <p:spPr>
          <a:xfrm>
            <a:off x="925758" y="1999225"/>
            <a:ext cx="1663200" cy="1663200"/>
          </a:xfrm>
          <a:prstGeom prst="blockArc">
            <a:avLst>
              <a:gd fmla="val 10800000" name="adj1"/>
              <a:gd fmla="val 3" name="adj2"/>
              <a:gd fmla="val 15291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8" name="Google Shape;868;p79"/>
          <p:cNvSpPr/>
          <p:nvPr/>
        </p:nvSpPr>
        <p:spPr>
          <a:xfrm rot="10800000">
            <a:off x="2332355" y="1997047"/>
            <a:ext cx="1663200" cy="1663200"/>
          </a:xfrm>
          <a:prstGeom prst="blockArc">
            <a:avLst>
              <a:gd fmla="val 10800000" name="adj1"/>
              <a:gd fmla="val 3" name="adj2"/>
              <a:gd fmla="val 15291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9" name="Google Shape;869;p79"/>
          <p:cNvSpPr/>
          <p:nvPr/>
        </p:nvSpPr>
        <p:spPr>
          <a:xfrm>
            <a:off x="3740445" y="1999225"/>
            <a:ext cx="1663200" cy="1663200"/>
          </a:xfrm>
          <a:prstGeom prst="blockArc">
            <a:avLst>
              <a:gd fmla="val 10800000" name="adj1"/>
              <a:gd fmla="val 3" name="adj2"/>
              <a:gd fmla="val 15291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0" name="Google Shape;870;p79"/>
          <p:cNvSpPr/>
          <p:nvPr/>
        </p:nvSpPr>
        <p:spPr>
          <a:xfrm rot="10800000">
            <a:off x="5147043" y="1997047"/>
            <a:ext cx="1663200" cy="1663200"/>
          </a:xfrm>
          <a:prstGeom prst="blockArc">
            <a:avLst>
              <a:gd fmla="val 10800000" name="adj1"/>
              <a:gd fmla="val 3" name="adj2"/>
              <a:gd fmla="val 15291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1" name="Google Shape;871;p79"/>
          <p:cNvSpPr/>
          <p:nvPr/>
        </p:nvSpPr>
        <p:spPr>
          <a:xfrm>
            <a:off x="6555059" y="1999225"/>
            <a:ext cx="1663200" cy="1663200"/>
          </a:xfrm>
          <a:prstGeom prst="blockArc">
            <a:avLst>
              <a:gd fmla="val 10800000" name="adj1"/>
              <a:gd fmla="val 3" name="adj2"/>
              <a:gd fmla="val 15291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2" name="Google Shape;872;p79"/>
          <p:cNvSpPr/>
          <p:nvPr/>
        </p:nvSpPr>
        <p:spPr>
          <a:xfrm>
            <a:off x="1277491" y="2364357"/>
            <a:ext cx="966626" cy="966626"/>
          </a:xfrm>
          <a:custGeom>
            <a:rect b="b" l="l" r="r" t="t"/>
            <a:pathLst>
              <a:path extrusionOk="0" h="905504" w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58000" lIns="182875" spcFirstLastPara="1" rIns="158000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9"/>
          <p:cNvSpPr/>
          <p:nvPr/>
        </p:nvSpPr>
        <p:spPr>
          <a:xfrm>
            <a:off x="2687506" y="2364357"/>
            <a:ext cx="966626" cy="966626"/>
          </a:xfrm>
          <a:custGeom>
            <a:rect b="b" l="l" r="r" t="t"/>
            <a:pathLst>
              <a:path extrusionOk="0" h="905504" w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58000" lIns="182875" spcFirstLastPara="1" rIns="158000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9"/>
          <p:cNvSpPr/>
          <p:nvPr/>
        </p:nvSpPr>
        <p:spPr>
          <a:xfrm>
            <a:off x="4097521" y="2364357"/>
            <a:ext cx="966626" cy="966626"/>
          </a:xfrm>
          <a:custGeom>
            <a:rect b="b" l="l" r="r" t="t"/>
            <a:pathLst>
              <a:path extrusionOk="0" h="905504" w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58000" lIns="182875" spcFirstLastPara="1" rIns="158000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9"/>
          <p:cNvSpPr/>
          <p:nvPr/>
        </p:nvSpPr>
        <p:spPr>
          <a:xfrm>
            <a:off x="5507536" y="2364357"/>
            <a:ext cx="966626" cy="966626"/>
          </a:xfrm>
          <a:custGeom>
            <a:rect b="b" l="l" r="r" t="t"/>
            <a:pathLst>
              <a:path extrusionOk="0" h="905504" w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58000" lIns="182875" spcFirstLastPara="1" rIns="158000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9"/>
          <p:cNvSpPr/>
          <p:nvPr/>
        </p:nvSpPr>
        <p:spPr>
          <a:xfrm>
            <a:off x="6917552" y="2364357"/>
            <a:ext cx="966626" cy="966626"/>
          </a:xfrm>
          <a:custGeom>
            <a:rect b="b" l="l" r="r" t="t"/>
            <a:pathLst>
              <a:path extrusionOk="0" h="905504" w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58000" lIns="182875" spcFirstLastPara="1" rIns="158000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79"/>
          <p:cNvGrpSpPr/>
          <p:nvPr/>
        </p:nvGrpSpPr>
        <p:grpSpPr>
          <a:xfrm>
            <a:off x="1000322" y="1304425"/>
            <a:ext cx="1588637" cy="484570"/>
            <a:chOff x="805793" y="661613"/>
            <a:chExt cx="1167600" cy="263339"/>
          </a:xfrm>
        </p:grpSpPr>
        <p:sp>
          <p:nvSpPr>
            <p:cNvPr id="878" name="Google Shape;878;p79"/>
            <p:cNvSpPr txBox="1"/>
            <p:nvPr/>
          </p:nvSpPr>
          <p:spPr>
            <a:xfrm>
              <a:off x="805793" y="661613"/>
              <a:ext cx="1167600" cy="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Understanding</a:t>
              </a:r>
              <a:endParaRPr/>
            </a:p>
          </p:txBody>
        </p:sp>
        <p:sp>
          <p:nvSpPr>
            <p:cNvPr id="879" name="Google Shape;879;p79"/>
            <p:cNvSpPr txBox="1"/>
            <p:nvPr/>
          </p:nvSpPr>
          <p:spPr>
            <a:xfrm>
              <a:off x="805797" y="757552"/>
              <a:ext cx="11553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1717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It involves complete analysis of data and collect key points about the model.</a:t>
              </a:r>
              <a:endParaRPr/>
            </a:p>
          </p:txBody>
        </p:sp>
      </p:grpSp>
      <p:grpSp>
        <p:nvGrpSpPr>
          <p:cNvPr id="880" name="Google Shape;880;p79"/>
          <p:cNvGrpSpPr/>
          <p:nvPr/>
        </p:nvGrpSpPr>
        <p:grpSpPr>
          <a:xfrm>
            <a:off x="2383875" y="3862835"/>
            <a:ext cx="1571976" cy="388077"/>
            <a:chOff x="805872" y="655932"/>
            <a:chExt cx="1155355" cy="210900"/>
          </a:xfrm>
        </p:grpSpPr>
        <p:sp>
          <p:nvSpPr>
            <p:cNvPr id="881" name="Google Shape;881;p79"/>
            <p:cNvSpPr txBox="1"/>
            <p:nvPr/>
          </p:nvSpPr>
          <p:spPr>
            <a:xfrm>
              <a:off x="805872" y="661619"/>
              <a:ext cx="1155300" cy="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Preprocessing</a:t>
              </a:r>
              <a:endParaRPr/>
            </a:p>
          </p:txBody>
        </p:sp>
        <p:sp>
          <p:nvSpPr>
            <p:cNvPr id="882" name="Google Shape;882;p79"/>
            <p:cNvSpPr txBox="1"/>
            <p:nvPr/>
          </p:nvSpPr>
          <p:spPr>
            <a:xfrm>
              <a:off x="870127" y="655932"/>
              <a:ext cx="10911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92929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Lower casing, Stop words removal, Lemmatization, Vectorization and Tokenization</a:t>
              </a:r>
              <a:endParaRPr sz="10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71717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3" name="Google Shape;883;p79"/>
          <p:cNvGrpSpPr/>
          <p:nvPr/>
        </p:nvGrpSpPr>
        <p:grpSpPr>
          <a:xfrm>
            <a:off x="3831664" y="1304425"/>
            <a:ext cx="1571915" cy="484570"/>
            <a:chOff x="805797" y="661613"/>
            <a:chExt cx="1155310" cy="263339"/>
          </a:xfrm>
        </p:grpSpPr>
        <p:sp>
          <p:nvSpPr>
            <p:cNvPr id="884" name="Google Shape;884;p79"/>
            <p:cNvSpPr txBox="1"/>
            <p:nvPr/>
          </p:nvSpPr>
          <p:spPr>
            <a:xfrm>
              <a:off x="805807" y="661613"/>
              <a:ext cx="1155300" cy="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Choose the Model</a:t>
              </a:r>
              <a:endParaRPr/>
            </a:p>
          </p:txBody>
        </p:sp>
        <p:sp>
          <p:nvSpPr>
            <p:cNvPr id="885" name="Google Shape;885;p79"/>
            <p:cNvSpPr txBox="1"/>
            <p:nvPr/>
          </p:nvSpPr>
          <p:spPr>
            <a:xfrm>
              <a:off x="805797" y="757552"/>
              <a:ext cx="11553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1717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Choosing the right model for given problem</a:t>
              </a:r>
              <a:endParaRPr/>
            </a:p>
          </p:txBody>
        </p:sp>
      </p:grpSp>
      <p:grpSp>
        <p:nvGrpSpPr>
          <p:cNvPr id="886" name="Google Shape;886;p79"/>
          <p:cNvGrpSpPr/>
          <p:nvPr/>
        </p:nvGrpSpPr>
        <p:grpSpPr>
          <a:xfrm>
            <a:off x="5238275" y="3873300"/>
            <a:ext cx="1571904" cy="484559"/>
            <a:chOff x="805795" y="661619"/>
            <a:chExt cx="1155302" cy="263333"/>
          </a:xfrm>
        </p:grpSpPr>
        <p:sp>
          <p:nvSpPr>
            <p:cNvPr id="887" name="Google Shape;887;p79"/>
            <p:cNvSpPr txBox="1"/>
            <p:nvPr/>
          </p:nvSpPr>
          <p:spPr>
            <a:xfrm>
              <a:off x="805795" y="661619"/>
              <a:ext cx="1155300" cy="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Build, Train the model</a:t>
              </a:r>
              <a:endParaRPr/>
            </a:p>
          </p:txBody>
        </p:sp>
        <p:sp>
          <p:nvSpPr>
            <p:cNvPr id="888" name="Google Shape;888;p79"/>
            <p:cNvSpPr txBox="1"/>
            <p:nvPr/>
          </p:nvSpPr>
          <p:spPr>
            <a:xfrm>
              <a:off x="805797" y="757552"/>
              <a:ext cx="11553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1717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Feed the data in the model and train it</a:t>
              </a:r>
              <a:endParaRPr/>
            </a:p>
          </p:txBody>
        </p:sp>
      </p:grpSp>
      <p:grpSp>
        <p:nvGrpSpPr>
          <p:cNvPr id="889" name="Google Shape;889;p79"/>
          <p:cNvGrpSpPr/>
          <p:nvPr/>
        </p:nvGrpSpPr>
        <p:grpSpPr>
          <a:xfrm>
            <a:off x="6555020" y="1304425"/>
            <a:ext cx="1571929" cy="484570"/>
            <a:chOff x="805797" y="661613"/>
            <a:chExt cx="1155321" cy="263339"/>
          </a:xfrm>
        </p:grpSpPr>
        <p:sp>
          <p:nvSpPr>
            <p:cNvPr id="890" name="Google Shape;890;p79"/>
            <p:cNvSpPr txBox="1"/>
            <p:nvPr/>
          </p:nvSpPr>
          <p:spPr>
            <a:xfrm>
              <a:off x="805818" y="661613"/>
              <a:ext cx="1155300" cy="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Testing </a:t>
              </a:r>
              <a:r>
                <a:rPr b="1" lang="en" sz="1100">
                  <a:solidFill>
                    <a:srgbClr val="5B5B5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Deployment</a:t>
              </a:r>
              <a:endParaRPr/>
            </a:p>
          </p:txBody>
        </p:sp>
        <p:sp>
          <p:nvSpPr>
            <p:cNvPr id="891" name="Google Shape;891;p79"/>
            <p:cNvSpPr txBox="1"/>
            <p:nvPr/>
          </p:nvSpPr>
          <p:spPr>
            <a:xfrm>
              <a:off x="805797" y="757552"/>
              <a:ext cx="1155300" cy="1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1717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Test the model for accuracy and deploy it </a:t>
              </a:r>
              <a:endParaRPr/>
            </a:p>
          </p:txBody>
        </p:sp>
      </p:grpSp>
      <p:sp>
        <p:nvSpPr>
          <p:cNvPr id="892" name="Google Shape;892;p79"/>
          <p:cNvSpPr/>
          <p:nvPr/>
        </p:nvSpPr>
        <p:spPr>
          <a:xfrm>
            <a:off x="4323238" y="2653645"/>
            <a:ext cx="515095" cy="387952"/>
          </a:xfrm>
          <a:custGeom>
            <a:rect b="b" l="l" r="r" t="t"/>
            <a:pathLst>
              <a:path extrusionOk="0" h="119" w="158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3" name="Google Shape;893;p79"/>
          <p:cNvSpPr/>
          <p:nvPr/>
        </p:nvSpPr>
        <p:spPr>
          <a:xfrm>
            <a:off x="1561981" y="2687320"/>
            <a:ext cx="397548" cy="320603"/>
          </a:xfrm>
          <a:custGeom>
            <a:rect b="b" l="l" r="r" t="t"/>
            <a:pathLst>
              <a:path extrusionOk="0" h="46" w="57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4" name="Google Shape;894;p79"/>
          <p:cNvSpPr/>
          <p:nvPr/>
        </p:nvSpPr>
        <p:spPr>
          <a:xfrm>
            <a:off x="2954130" y="2634120"/>
            <a:ext cx="433281" cy="427002"/>
          </a:xfrm>
          <a:custGeom>
            <a:rect b="b" l="l" r="r" t="t"/>
            <a:pathLst>
              <a:path extrusionOk="0" h="63" w="64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E5F2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79"/>
          <p:cNvSpPr/>
          <p:nvPr/>
        </p:nvSpPr>
        <p:spPr>
          <a:xfrm>
            <a:off x="5778993" y="2634120"/>
            <a:ext cx="423615" cy="427002"/>
          </a:xfrm>
          <a:custGeom>
            <a:rect b="b" l="l" r="r" t="t"/>
            <a:pathLst>
              <a:path extrusionOk="0" h="58" w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79"/>
          <p:cNvSpPr/>
          <p:nvPr/>
        </p:nvSpPr>
        <p:spPr>
          <a:xfrm>
            <a:off x="7206189" y="2652994"/>
            <a:ext cx="389255" cy="389255"/>
          </a:xfrm>
          <a:custGeom>
            <a:rect b="b" l="l" r="r" t="t"/>
            <a:pathLst>
              <a:path extrusionOk="0" h="55" w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63" y="474050"/>
            <a:ext cx="7283274" cy="4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dentify and Remove Duplicate Data in R - Datanovia" id="906" name="Google Shape;906;p81"/>
          <p:cNvPicPr preferRelativeResize="0"/>
          <p:nvPr/>
        </p:nvPicPr>
        <p:blipFill rotWithShape="1">
          <a:blip r:embed="rId3">
            <a:alphaModFix/>
          </a:blip>
          <a:srcRect b="28517" l="0" r="0" t="12106"/>
          <a:stretch/>
        </p:blipFill>
        <p:spPr>
          <a:xfrm>
            <a:off x="2667000" y="1195475"/>
            <a:ext cx="3810000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uplicate Linear Icon. Modern Outline Duplicate Logo Concept On Stock  Vector - Illustration of button, website: 133524770" id="907" name="Google Shape;907;p81"/>
          <p:cNvPicPr preferRelativeResize="0"/>
          <p:nvPr/>
        </p:nvPicPr>
        <p:blipFill rotWithShape="1">
          <a:blip r:embed="rId4">
            <a:alphaModFix/>
          </a:blip>
          <a:srcRect b="12311" l="0" r="0" t="0"/>
          <a:stretch/>
        </p:blipFill>
        <p:spPr>
          <a:xfrm>
            <a:off x="2180000" y="0"/>
            <a:ext cx="870042" cy="8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1"/>
          <p:cNvSpPr txBox="1"/>
          <p:nvPr>
            <p:ph type="title"/>
          </p:nvPr>
        </p:nvSpPr>
        <p:spPr>
          <a:xfrm>
            <a:off x="547075" y="28690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Duplicate Data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id="909" name="Google Shape;90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275" y="3829225"/>
            <a:ext cx="6819449" cy="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1"/>
          <p:cNvSpPr txBox="1"/>
          <p:nvPr/>
        </p:nvSpPr>
        <p:spPr>
          <a:xfrm>
            <a:off x="2979725" y="3373975"/>
            <a:ext cx="2531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Remove Duplicate Data</a:t>
            </a:r>
            <a:endParaRPr b="1" sz="1500">
              <a:solidFill>
                <a:srgbClr val="929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81"/>
          <p:cNvSpPr txBox="1"/>
          <p:nvPr/>
        </p:nvSpPr>
        <p:spPr>
          <a:xfrm>
            <a:off x="3455800" y="2588575"/>
            <a:ext cx="2421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Duplicates in the Dataset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" y="1627425"/>
            <a:ext cx="6437700" cy="2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400" y="810075"/>
            <a:ext cx="1467500" cy="140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 (software) - Wikipedia" id="918" name="Google Shape;91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725" y="810075"/>
            <a:ext cx="2017650" cy="8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2"/>
          <p:cNvSpPr txBox="1"/>
          <p:nvPr>
            <p:ph type="title"/>
          </p:nvPr>
        </p:nvSpPr>
        <p:spPr>
          <a:xfrm>
            <a:off x="212675" y="548050"/>
            <a:ext cx="5638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Description</a:t>
            </a: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Data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00" y="2278890"/>
            <a:ext cx="5854774" cy="268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040" y="1024675"/>
            <a:ext cx="3833595" cy="117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le Icon Vector #295175 - Free Icons Library" id="926" name="Google Shape;92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500" y="221025"/>
            <a:ext cx="723300" cy="7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3"/>
          <p:cNvSpPr txBox="1"/>
          <p:nvPr>
            <p:ph type="title"/>
          </p:nvPr>
        </p:nvSpPr>
        <p:spPr>
          <a:xfrm>
            <a:off x="212675" y="538025"/>
            <a:ext cx="1796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 Count</a:t>
            </a:r>
            <a:endParaRPr b="1" sz="2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Wonderlan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